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8" r:id="rId4"/>
  </p:sldMasterIdLst>
  <p:notesMasterIdLst>
    <p:notesMasterId r:id="rId18"/>
  </p:notesMasterIdLst>
  <p:handoutMasterIdLst>
    <p:handoutMasterId r:id="rId19"/>
  </p:handoutMasterIdLst>
  <p:sldIdLst>
    <p:sldId id="256" r:id="rId5"/>
    <p:sldId id="378" r:id="rId6"/>
    <p:sldId id="310" r:id="rId7"/>
    <p:sldId id="373" r:id="rId8"/>
    <p:sldId id="379" r:id="rId9"/>
    <p:sldId id="380" r:id="rId10"/>
    <p:sldId id="388" r:id="rId11"/>
    <p:sldId id="377" r:id="rId12"/>
    <p:sldId id="389" r:id="rId13"/>
    <p:sldId id="328" r:id="rId14"/>
    <p:sldId id="376" r:id="rId15"/>
    <p:sldId id="387" r:id="rId16"/>
    <p:sldId id="274" r:id="rId17"/>
  </p:sldIdLst>
  <p:sldSz cx="12192000" cy="6858000"/>
  <p:notesSz cx="6858000" cy="9144000"/>
  <p:defaultTextStyle>
    <a:defPPr>
      <a:defRPr lang="tr-TR"/>
    </a:defPPr>
    <a:lvl1pPr algn="l" rtl="0" eaLnBrk="0" fontAlgn="base" hangingPunct="0">
      <a:spcBef>
        <a:spcPct val="0"/>
      </a:spcBef>
      <a:spcAft>
        <a:spcPct val="0"/>
      </a:spcAft>
      <a:defRPr kern="1200">
        <a:solidFill>
          <a:schemeClr val="tx1"/>
        </a:solidFill>
        <a:latin typeface="Avenir Next LT Pro" panose="020B0504020202020204" pitchFamily="34" charset="-94"/>
        <a:ea typeface="+mn-ea"/>
        <a:cs typeface="+mn-cs"/>
      </a:defRPr>
    </a:lvl1pPr>
    <a:lvl2pPr marL="457200" algn="l" rtl="0" eaLnBrk="0" fontAlgn="base" hangingPunct="0">
      <a:spcBef>
        <a:spcPct val="0"/>
      </a:spcBef>
      <a:spcAft>
        <a:spcPct val="0"/>
      </a:spcAft>
      <a:defRPr kern="1200">
        <a:solidFill>
          <a:schemeClr val="tx1"/>
        </a:solidFill>
        <a:latin typeface="Avenir Next LT Pro" panose="020B0504020202020204" pitchFamily="34" charset="-94"/>
        <a:ea typeface="+mn-ea"/>
        <a:cs typeface="+mn-cs"/>
      </a:defRPr>
    </a:lvl2pPr>
    <a:lvl3pPr marL="914400" algn="l" rtl="0" eaLnBrk="0" fontAlgn="base" hangingPunct="0">
      <a:spcBef>
        <a:spcPct val="0"/>
      </a:spcBef>
      <a:spcAft>
        <a:spcPct val="0"/>
      </a:spcAft>
      <a:defRPr kern="1200">
        <a:solidFill>
          <a:schemeClr val="tx1"/>
        </a:solidFill>
        <a:latin typeface="Avenir Next LT Pro" panose="020B0504020202020204" pitchFamily="34" charset="-94"/>
        <a:ea typeface="+mn-ea"/>
        <a:cs typeface="+mn-cs"/>
      </a:defRPr>
    </a:lvl3pPr>
    <a:lvl4pPr marL="1371600" algn="l" rtl="0" eaLnBrk="0" fontAlgn="base" hangingPunct="0">
      <a:spcBef>
        <a:spcPct val="0"/>
      </a:spcBef>
      <a:spcAft>
        <a:spcPct val="0"/>
      </a:spcAft>
      <a:defRPr kern="1200">
        <a:solidFill>
          <a:schemeClr val="tx1"/>
        </a:solidFill>
        <a:latin typeface="Avenir Next LT Pro" panose="020B0504020202020204" pitchFamily="34" charset="-94"/>
        <a:ea typeface="+mn-ea"/>
        <a:cs typeface="+mn-cs"/>
      </a:defRPr>
    </a:lvl4pPr>
    <a:lvl5pPr marL="1828800" algn="l" rtl="0" eaLnBrk="0" fontAlgn="base" hangingPunct="0">
      <a:spcBef>
        <a:spcPct val="0"/>
      </a:spcBef>
      <a:spcAft>
        <a:spcPct val="0"/>
      </a:spcAft>
      <a:defRPr kern="1200">
        <a:solidFill>
          <a:schemeClr val="tx1"/>
        </a:solidFill>
        <a:latin typeface="Avenir Next LT Pro" panose="020B0504020202020204" pitchFamily="34" charset="-94"/>
        <a:ea typeface="+mn-ea"/>
        <a:cs typeface="+mn-cs"/>
      </a:defRPr>
    </a:lvl5pPr>
    <a:lvl6pPr marL="2286000" algn="l" defTabSz="914400" rtl="0" eaLnBrk="1" latinLnBrk="0" hangingPunct="1">
      <a:defRPr kern="1200">
        <a:solidFill>
          <a:schemeClr val="tx1"/>
        </a:solidFill>
        <a:latin typeface="Avenir Next LT Pro" panose="020B0504020202020204" pitchFamily="34" charset="-94"/>
        <a:ea typeface="+mn-ea"/>
        <a:cs typeface="+mn-cs"/>
      </a:defRPr>
    </a:lvl6pPr>
    <a:lvl7pPr marL="2743200" algn="l" defTabSz="914400" rtl="0" eaLnBrk="1" latinLnBrk="0" hangingPunct="1">
      <a:defRPr kern="1200">
        <a:solidFill>
          <a:schemeClr val="tx1"/>
        </a:solidFill>
        <a:latin typeface="Avenir Next LT Pro" panose="020B0504020202020204" pitchFamily="34" charset="-94"/>
        <a:ea typeface="+mn-ea"/>
        <a:cs typeface="+mn-cs"/>
      </a:defRPr>
    </a:lvl7pPr>
    <a:lvl8pPr marL="3200400" algn="l" defTabSz="914400" rtl="0" eaLnBrk="1" latinLnBrk="0" hangingPunct="1">
      <a:defRPr kern="1200">
        <a:solidFill>
          <a:schemeClr val="tx1"/>
        </a:solidFill>
        <a:latin typeface="Avenir Next LT Pro" panose="020B0504020202020204" pitchFamily="34" charset="-94"/>
        <a:ea typeface="+mn-ea"/>
        <a:cs typeface="+mn-cs"/>
      </a:defRPr>
    </a:lvl8pPr>
    <a:lvl9pPr marL="3657600" algn="l" defTabSz="914400" rtl="0" eaLnBrk="1" latinLnBrk="0" hangingPunct="1">
      <a:defRPr kern="1200">
        <a:solidFill>
          <a:schemeClr val="tx1"/>
        </a:solidFill>
        <a:latin typeface="Avenir Next LT Pro" panose="020B0504020202020204" pitchFamily="34" charset="-94"/>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varScale="1">
        <p:scale>
          <a:sx n="114" d="100"/>
          <a:sy n="114" d="100"/>
        </p:scale>
        <p:origin x="474" y="102"/>
      </p:cViewPr>
      <p:guideLst/>
    </p:cSldViewPr>
  </p:slideViewPr>
  <p:outlineViewPr>
    <p:cViewPr>
      <p:scale>
        <a:sx n="33" d="100"/>
        <a:sy n="33" d="100"/>
      </p:scale>
      <p:origin x="0" y="-546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9" d="100"/>
          <a:sy n="99" d="100"/>
        </p:scale>
        <p:origin x="357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6D7BAA-212A-49BF-B0A6-926956A62B0B}" type="doc">
      <dgm:prSet loTypeId="urn:microsoft.com/office/officeart/2005/8/layout/hierarchy1" loCatId="hierarchy" qsTypeId="urn:microsoft.com/office/officeart/2005/8/quickstyle/simple1" qsCatId="simple" csTypeId="urn:microsoft.com/office/officeart/2005/8/colors/accent3_2" csCatId="accent3" phldr="1"/>
      <dgm:spPr/>
      <dgm:t>
        <a:bodyPr/>
        <a:lstStyle/>
        <a:p>
          <a:endParaRPr lang="en-US"/>
        </a:p>
      </dgm:t>
    </dgm:pt>
    <dgm:pt modelId="{3BFA21F9-6B52-4765-846C-4CB203F560E5}">
      <dgm:prSet/>
      <dgm:spPr/>
      <dgm:t>
        <a:bodyPr/>
        <a:lstStyle/>
        <a:p>
          <a:r>
            <a:rPr lang="tr-TR" dirty="0"/>
            <a:t>Görüntülerin </a:t>
          </a:r>
          <a:r>
            <a:rPr lang="tr-TR" dirty="0" err="1"/>
            <a:t>Jupyter</a:t>
          </a:r>
          <a:r>
            <a:rPr lang="tr-TR" dirty="0"/>
            <a:t> Notebook ortamına aktarılması</a:t>
          </a:r>
          <a:endParaRPr lang="en-US" dirty="0"/>
        </a:p>
      </dgm:t>
    </dgm:pt>
    <dgm:pt modelId="{B7676A48-ACAE-4690-A173-E98115E67A54}" type="parTrans" cxnId="{90E8731C-7C0D-4751-A45B-DA35AB08A6E0}">
      <dgm:prSet/>
      <dgm:spPr/>
      <dgm:t>
        <a:bodyPr/>
        <a:lstStyle/>
        <a:p>
          <a:endParaRPr lang="en-US"/>
        </a:p>
      </dgm:t>
    </dgm:pt>
    <dgm:pt modelId="{3D6E99AF-F97A-4FF6-B748-27ECEA3CB601}" type="sibTrans" cxnId="{90E8731C-7C0D-4751-A45B-DA35AB08A6E0}">
      <dgm:prSet/>
      <dgm:spPr/>
      <dgm:t>
        <a:bodyPr/>
        <a:lstStyle/>
        <a:p>
          <a:endParaRPr lang="en-US"/>
        </a:p>
      </dgm:t>
    </dgm:pt>
    <dgm:pt modelId="{F06491D8-4866-4C02-BC42-D397101425CF}">
      <dgm:prSet/>
      <dgm:spPr/>
      <dgm:t>
        <a:bodyPr/>
        <a:lstStyle/>
        <a:p>
          <a:r>
            <a:rPr lang="tr-TR" dirty="0"/>
            <a:t>İnsan tespiti için gereken işlemlerin yapılması</a:t>
          </a:r>
          <a:endParaRPr lang="en-US" dirty="0"/>
        </a:p>
      </dgm:t>
    </dgm:pt>
    <dgm:pt modelId="{84D5B4A3-FE15-4D21-B33A-77182D5D17CD}" type="parTrans" cxnId="{C119EEB3-90C6-4E29-B2E2-D602A2FB74FD}">
      <dgm:prSet/>
      <dgm:spPr/>
      <dgm:t>
        <a:bodyPr/>
        <a:lstStyle/>
        <a:p>
          <a:endParaRPr lang="en-US"/>
        </a:p>
      </dgm:t>
    </dgm:pt>
    <dgm:pt modelId="{A1C41D70-6D72-4C05-B035-F3799FFC384F}" type="sibTrans" cxnId="{C119EEB3-90C6-4E29-B2E2-D602A2FB74FD}">
      <dgm:prSet/>
      <dgm:spPr/>
      <dgm:t>
        <a:bodyPr/>
        <a:lstStyle/>
        <a:p>
          <a:endParaRPr lang="en-US"/>
        </a:p>
      </dgm:t>
    </dgm:pt>
    <dgm:pt modelId="{3BFDE2E0-B898-414E-BB54-407AC94321D4}">
      <dgm:prSet/>
      <dgm:spPr/>
      <dgm:t>
        <a:bodyPr/>
        <a:lstStyle/>
        <a:p>
          <a:r>
            <a:rPr lang="tr-TR" dirty="0"/>
            <a:t>Tespit edilen insanların dikdörtgen içerisine alınması</a:t>
          </a:r>
          <a:endParaRPr lang="en-US" dirty="0"/>
        </a:p>
      </dgm:t>
    </dgm:pt>
    <dgm:pt modelId="{30C9D8D5-483B-4925-9294-26DF4F985167}" type="parTrans" cxnId="{CA138750-DB08-4663-B254-6144EBBBE431}">
      <dgm:prSet/>
      <dgm:spPr/>
      <dgm:t>
        <a:bodyPr/>
        <a:lstStyle/>
        <a:p>
          <a:endParaRPr lang="en-US"/>
        </a:p>
      </dgm:t>
    </dgm:pt>
    <dgm:pt modelId="{A6DFD8E3-9CA8-4A8B-8329-EDC8EEE81DC7}" type="sibTrans" cxnId="{CA138750-DB08-4663-B254-6144EBBBE431}">
      <dgm:prSet/>
      <dgm:spPr/>
      <dgm:t>
        <a:bodyPr/>
        <a:lstStyle/>
        <a:p>
          <a:endParaRPr lang="en-US"/>
        </a:p>
      </dgm:t>
    </dgm:pt>
    <dgm:pt modelId="{A68617EE-B985-4FEE-8790-7CCF37DE8314}">
      <dgm:prSet/>
      <dgm:spPr/>
      <dgm:t>
        <a:bodyPr/>
        <a:lstStyle/>
        <a:p>
          <a:r>
            <a:rPr lang="tr-TR" dirty="0"/>
            <a:t>İnsanlar arasındaki mesafenin hesaplanması </a:t>
          </a:r>
          <a:endParaRPr lang="en-US" dirty="0"/>
        </a:p>
      </dgm:t>
    </dgm:pt>
    <dgm:pt modelId="{022A3591-DC20-4657-9958-62479C2C09F1}" type="parTrans" cxnId="{8FE77B02-F4B3-4018-8B4D-8E88FB10C29E}">
      <dgm:prSet/>
      <dgm:spPr/>
      <dgm:t>
        <a:bodyPr/>
        <a:lstStyle/>
        <a:p>
          <a:endParaRPr lang="en-US"/>
        </a:p>
      </dgm:t>
    </dgm:pt>
    <dgm:pt modelId="{6709D268-5DDE-4DC2-A3DE-43E3103E4CDA}" type="sibTrans" cxnId="{8FE77B02-F4B3-4018-8B4D-8E88FB10C29E}">
      <dgm:prSet/>
      <dgm:spPr/>
      <dgm:t>
        <a:bodyPr/>
        <a:lstStyle/>
        <a:p>
          <a:endParaRPr lang="en-US"/>
        </a:p>
      </dgm:t>
    </dgm:pt>
    <dgm:pt modelId="{DCFDFC83-ED41-4643-9CD2-D6D77C9253EA}">
      <dgm:prSet/>
      <dgm:spPr/>
      <dgm:t>
        <a:bodyPr/>
        <a:lstStyle/>
        <a:p>
          <a:r>
            <a:rPr lang="tr-TR" dirty="0"/>
            <a:t>Bulunan mesafenin sosyal mesafe kuralına uygunluğunun kontrolü</a:t>
          </a:r>
          <a:endParaRPr lang="en-US" dirty="0"/>
        </a:p>
      </dgm:t>
    </dgm:pt>
    <dgm:pt modelId="{65384725-5116-4B47-932B-93404EF5CEC1}" type="parTrans" cxnId="{7B13BB6D-248E-438F-A975-81DE1170C706}">
      <dgm:prSet/>
      <dgm:spPr/>
      <dgm:t>
        <a:bodyPr/>
        <a:lstStyle/>
        <a:p>
          <a:endParaRPr lang="en-US"/>
        </a:p>
      </dgm:t>
    </dgm:pt>
    <dgm:pt modelId="{81258C6E-794A-4C33-83AC-93C827CB3BCB}" type="sibTrans" cxnId="{7B13BB6D-248E-438F-A975-81DE1170C706}">
      <dgm:prSet/>
      <dgm:spPr/>
      <dgm:t>
        <a:bodyPr/>
        <a:lstStyle/>
        <a:p>
          <a:endParaRPr lang="en-US"/>
        </a:p>
      </dgm:t>
    </dgm:pt>
    <dgm:pt modelId="{B66B67CA-76CF-49D3-8092-64C8999157EE}" type="pres">
      <dgm:prSet presAssocID="{016D7BAA-212A-49BF-B0A6-926956A62B0B}" presName="hierChild1" presStyleCnt="0">
        <dgm:presLayoutVars>
          <dgm:chPref val="1"/>
          <dgm:dir/>
          <dgm:animOne val="branch"/>
          <dgm:animLvl val="lvl"/>
          <dgm:resizeHandles/>
        </dgm:presLayoutVars>
      </dgm:prSet>
      <dgm:spPr/>
    </dgm:pt>
    <dgm:pt modelId="{4B549DBD-712D-48A2-ADFC-1B34E9BD1B5C}" type="pres">
      <dgm:prSet presAssocID="{3BFA21F9-6B52-4765-846C-4CB203F560E5}" presName="hierRoot1" presStyleCnt="0"/>
      <dgm:spPr/>
    </dgm:pt>
    <dgm:pt modelId="{5D6B9323-3463-4E15-8AB2-AD575106945D}" type="pres">
      <dgm:prSet presAssocID="{3BFA21F9-6B52-4765-846C-4CB203F560E5}" presName="composite" presStyleCnt="0"/>
      <dgm:spPr/>
    </dgm:pt>
    <dgm:pt modelId="{AA85F10B-B06F-474B-B92C-F7D809EDF1BA}" type="pres">
      <dgm:prSet presAssocID="{3BFA21F9-6B52-4765-846C-4CB203F560E5}" presName="background" presStyleLbl="node0" presStyleIdx="0" presStyleCnt="5"/>
      <dgm:spPr/>
    </dgm:pt>
    <dgm:pt modelId="{F61D2A01-AC64-4320-B5D4-FA627590CB22}" type="pres">
      <dgm:prSet presAssocID="{3BFA21F9-6B52-4765-846C-4CB203F560E5}" presName="text" presStyleLbl="fgAcc0" presStyleIdx="0" presStyleCnt="5">
        <dgm:presLayoutVars>
          <dgm:chPref val="3"/>
        </dgm:presLayoutVars>
      </dgm:prSet>
      <dgm:spPr/>
    </dgm:pt>
    <dgm:pt modelId="{F6345AFE-CCEF-42AE-ABE8-796C712347D1}" type="pres">
      <dgm:prSet presAssocID="{3BFA21F9-6B52-4765-846C-4CB203F560E5}" presName="hierChild2" presStyleCnt="0"/>
      <dgm:spPr/>
    </dgm:pt>
    <dgm:pt modelId="{F2CCBBD5-7487-45BB-9ADD-AFEAF3BB83F8}" type="pres">
      <dgm:prSet presAssocID="{F06491D8-4866-4C02-BC42-D397101425CF}" presName="hierRoot1" presStyleCnt="0"/>
      <dgm:spPr/>
    </dgm:pt>
    <dgm:pt modelId="{CA743621-0929-4D36-B68E-BAB9A6AF5E15}" type="pres">
      <dgm:prSet presAssocID="{F06491D8-4866-4C02-BC42-D397101425CF}" presName="composite" presStyleCnt="0"/>
      <dgm:spPr/>
    </dgm:pt>
    <dgm:pt modelId="{6AD7E04B-11B2-4154-BC3A-F771C66370EB}" type="pres">
      <dgm:prSet presAssocID="{F06491D8-4866-4C02-BC42-D397101425CF}" presName="background" presStyleLbl="node0" presStyleIdx="1" presStyleCnt="5"/>
      <dgm:spPr/>
    </dgm:pt>
    <dgm:pt modelId="{A91CA80F-8F15-4714-863F-B4828447AEAF}" type="pres">
      <dgm:prSet presAssocID="{F06491D8-4866-4C02-BC42-D397101425CF}" presName="text" presStyleLbl="fgAcc0" presStyleIdx="1" presStyleCnt="5">
        <dgm:presLayoutVars>
          <dgm:chPref val="3"/>
        </dgm:presLayoutVars>
      </dgm:prSet>
      <dgm:spPr/>
    </dgm:pt>
    <dgm:pt modelId="{1BC3E044-777C-490F-BFD3-EE610A2B7491}" type="pres">
      <dgm:prSet presAssocID="{F06491D8-4866-4C02-BC42-D397101425CF}" presName="hierChild2" presStyleCnt="0"/>
      <dgm:spPr/>
    </dgm:pt>
    <dgm:pt modelId="{445C9D62-3EBF-42F2-B9BA-9A34FBFCAB59}" type="pres">
      <dgm:prSet presAssocID="{3BFDE2E0-B898-414E-BB54-407AC94321D4}" presName="hierRoot1" presStyleCnt="0"/>
      <dgm:spPr/>
    </dgm:pt>
    <dgm:pt modelId="{8DE7FC80-13FB-4391-B26F-74EB1EDA84AF}" type="pres">
      <dgm:prSet presAssocID="{3BFDE2E0-B898-414E-BB54-407AC94321D4}" presName="composite" presStyleCnt="0"/>
      <dgm:spPr/>
    </dgm:pt>
    <dgm:pt modelId="{17D55919-FF85-40CB-8AB6-9518D809CE4A}" type="pres">
      <dgm:prSet presAssocID="{3BFDE2E0-B898-414E-BB54-407AC94321D4}" presName="background" presStyleLbl="node0" presStyleIdx="2" presStyleCnt="5"/>
      <dgm:spPr/>
    </dgm:pt>
    <dgm:pt modelId="{CC4BDA22-F018-4961-AD8F-7063B02577C1}" type="pres">
      <dgm:prSet presAssocID="{3BFDE2E0-B898-414E-BB54-407AC94321D4}" presName="text" presStyleLbl="fgAcc0" presStyleIdx="2" presStyleCnt="5">
        <dgm:presLayoutVars>
          <dgm:chPref val="3"/>
        </dgm:presLayoutVars>
      </dgm:prSet>
      <dgm:spPr/>
    </dgm:pt>
    <dgm:pt modelId="{53525E66-2904-42C8-AE40-A10381081E19}" type="pres">
      <dgm:prSet presAssocID="{3BFDE2E0-B898-414E-BB54-407AC94321D4}" presName="hierChild2" presStyleCnt="0"/>
      <dgm:spPr/>
    </dgm:pt>
    <dgm:pt modelId="{57AA6C62-7918-4325-AA40-58A2ED0B7ADC}" type="pres">
      <dgm:prSet presAssocID="{A68617EE-B985-4FEE-8790-7CCF37DE8314}" presName="hierRoot1" presStyleCnt="0"/>
      <dgm:spPr/>
    </dgm:pt>
    <dgm:pt modelId="{A9C8CBA4-54B1-47FE-8287-A9BFC7DC1235}" type="pres">
      <dgm:prSet presAssocID="{A68617EE-B985-4FEE-8790-7CCF37DE8314}" presName="composite" presStyleCnt="0"/>
      <dgm:spPr/>
    </dgm:pt>
    <dgm:pt modelId="{2F5A7391-5E89-480C-AEF5-BE203D80740F}" type="pres">
      <dgm:prSet presAssocID="{A68617EE-B985-4FEE-8790-7CCF37DE8314}" presName="background" presStyleLbl="node0" presStyleIdx="3" presStyleCnt="5"/>
      <dgm:spPr/>
    </dgm:pt>
    <dgm:pt modelId="{CACDF637-23AB-46D6-A2D0-60D08B5EF28E}" type="pres">
      <dgm:prSet presAssocID="{A68617EE-B985-4FEE-8790-7CCF37DE8314}" presName="text" presStyleLbl="fgAcc0" presStyleIdx="3" presStyleCnt="5">
        <dgm:presLayoutVars>
          <dgm:chPref val="3"/>
        </dgm:presLayoutVars>
      </dgm:prSet>
      <dgm:spPr/>
    </dgm:pt>
    <dgm:pt modelId="{EE6D743E-3AB6-4BD1-A781-E6905410CD95}" type="pres">
      <dgm:prSet presAssocID="{A68617EE-B985-4FEE-8790-7CCF37DE8314}" presName="hierChild2" presStyleCnt="0"/>
      <dgm:spPr/>
    </dgm:pt>
    <dgm:pt modelId="{95A5CD87-076C-4C0E-A79B-FB7F3451D816}" type="pres">
      <dgm:prSet presAssocID="{DCFDFC83-ED41-4643-9CD2-D6D77C9253EA}" presName="hierRoot1" presStyleCnt="0"/>
      <dgm:spPr/>
    </dgm:pt>
    <dgm:pt modelId="{2F3FD601-C43D-48DA-84C3-7E983A1ECC0A}" type="pres">
      <dgm:prSet presAssocID="{DCFDFC83-ED41-4643-9CD2-D6D77C9253EA}" presName="composite" presStyleCnt="0"/>
      <dgm:spPr/>
    </dgm:pt>
    <dgm:pt modelId="{E46CAEA3-41A8-4553-9586-900D5192BAD7}" type="pres">
      <dgm:prSet presAssocID="{DCFDFC83-ED41-4643-9CD2-D6D77C9253EA}" presName="background" presStyleLbl="node0" presStyleIdx="4" presStyleCnt="5"/>
      <dgm:spPr/>
    </dgm:pt>
    <dgm:pt modelId="{D28C7E80-4C88-41A7-9A70-045781A2DE11}" type="pres">
      <dgm:prSet presAssocID="{DCFDFC83-ED41-4643-9CD2-D6D77C9253EA}" presName="text" presStyleLbl="fgAcc0" presStyleIdx="4" presStyleCnt="5">
        <dgm:presLayoutVars>
          <dgm:chPref val="3"/>
        </dgm:presLayoutVars>
      </dgm:prSet>
      <dgm:spPr/>
    </dgm:pt>
    <dgm:pt modelId="{269CD302-9576-4BED-8963-B0059192B83D}" type="pres">
      <dgm:prSet presAssocID="{DCFDFC83-ED41-4643-9CD2-D6D77C9253EA}" presName="hierChild2" presStyleCnt="0"/>
      <dgm:spPr/>
    </dgm:pt>
  </dgm:ptLst>
  <dgm:cxnLst>
    <dgm:cxn modelId="{8FE77B02-F4B3-4018-8B4D-8E88FB10C29E}" srcId="{016D7BAA-212A-49BF-B0A6-926956A62B0B}" destId="{A68617EE-B985-4FEE-8790-7CCF37DE8314}" srcOrd="3" destOrd="0" parTransId="{022A3591-DC20-4657-9958-62479C2C09F1}" sibTransId="{6709D268-5DDE-4DC2-A3DE-43E3103E4CDA}"/>
    <dgm:cxn modelId="{90E8731C-7C0D-4751-A45B-DA35AB08A6E0}" srcId="{016D7BAA-212A-49BF-B0A6-926956A62B0B}" destId="{3BFA21F9-6B52-4765-846C-4CB203F560E5}" srcOrd="0" destOrd="0" parTransId="{B7676A48-ACAE-4690-A173-E98115E67A54}" sibTransId="{3D6E99AF-F97A-4FF6-B748-27ECEA3CB601}"/>
    <dgm:cxn modelId="{2143573C-8DD7-4325-A4B3-123E6A00654A}" type="presOf" srcId="{016D7BAA-212A-49BF-B0A6-926956A62B0B}" destId="{B66B67CA-76CF-49D3-8092-64C8999157EE}" srcOrd="0" destOrd="0" presId="urn:microsoft.com/office/officeart/2005/8/layout/hierarchy1"/>
    <dgm:cxn modelId="{7B13BB6D-248E-438F-A975-81DE1170C706}" srcId="{016D7BAA-212A-49BF-B0A6-926956A62B0B}" destId="{DCFDFC83-ED41-4643-9CD2-D6D77C9253EA}" srcOrd="4" destOrd="0" parTransId="{65384725-5116-4B47-932B-93404EF5CEC1}" sibTransId="{81258C6E-794A-4C33-83AC-93C827CB3BCB}"/>
    <dgm:cxn modelId="{CA138750-DB08-4663-B254-6144EBBBE431}" srcId="{016D7BAA-212A-49BF-B0A6-926956A62B0B}" destId="{3BFDE2E0-B898-414E-BB54-407AC94321D4}" srcOrd="2" destOrd="0" parTransId="{30C9D8D5-483B-4925-9294-26DF4F985167}" sibTransId="{A6DFD8E3-9CA8-4A8B-8329-EDC8EEE81DC7}"/>
    <dgm:cxn modelId="{39692F73-DCCF-450A-AE42-05104D816840}" type="presOf" srcId="{3BFDE2E0-B898-414E-BB54-407AC94321D4}" destId="{CC4BDA22-F018-4961-AD8F-7063B02577C1}" srcOrd="0" destOrd="0" presId="urn:microsoft.com/office/officeart/2005/8/layout/hierarchy1"/>
    <dgm:cxn modelId="{65C7B97D-0745-41B9-998F-5847DA5555D5}" type="presOf" srcId="{DCFDFC83-ED41-4643-9CD2-D6D77C9253EA}" destId="{D28C7E80-4C88-41A7-9A70-045781A2DE11}" srcOrd="0" destOrd="0" presId="urn:microsoft.com/office/officeart/2005/8/layout/hierarchy1"/>
    <dgm:cxn modelId="{47C966A1-DA53-4FCC-BA45-603D950E0B8C}" type="presOf" srcId="{A68617EE-B985-4FEE-8790-7CCF37DE8314}" destId="{CACDF637-23AB-46D6-A2D0-60D08B5EF28E}" srcOrd="0" destOrd="0" presId="urn:microsoft.com/office/officeart/2005/8/layout/hierarchy1"/>
    <dgm:cxn modelId="{B4D2C5A6-4C73-4529-93CC-866FB4FE1E36}" type="presOf" srcId="{3BFA21F9-6B52-4765-846C-4CB203F560E5}" destId="{F61D2A01-AC64-4320-B5D4-FA627590CB22}" srcOrd="0" destOrd="0" presId="urn:microsoft.com/office/officeart/2005/8/layout/hierarchy1"/>
    <dgm:cxn modelId="{C119EEB3-90C6-4E29-B2E2-D602A2FB74FD}" srcId="{016D7BAA-212A-49BF-B0A6-926956A62B0B}" destId="{F06491D8-4866-4C02-BC42-D397101425CF}" srcOrd="1" destOrd="0" parTransId="{84D5B4A3-FE15-4D21-B33A-77182D5D17CD}" sibTransId="{A1C41D70-6D72-4C05-B035-F3799FFC384F}"/>
    <dgm:cxn modelId="{9CD110F0-7E05-4A77-8517-81C64130042A}" type="presOf" srcId="{F06491D8-4866-4C02-BC42-D397101425CF}" destId="{A91CA80F-8F15-4714-863F-B4828447AEAF}" srcOrd="0" destOrd="0" presId="urn:microsoft.com/office/officeart/2005/8/layout/hierarchy1"/>
    <dgm:cxn modelId="{F80CA556-6EA9-4548-8414-BF6699501BDD}" type="presParOf" srcId="{B66B67CA-76CF-49D3-8092-64C8999157EE}" destId="{4B549DBD-712D-48A2-ADFC-1B34E9BD1B5C}" srcOrd="0" destOrd="0" presId="urn:microsoft.com/office/officeart/2005/8/layout/hierarchy1"/>
    <dgm:cxn modelId="{F4995845-0C89-4C5C-BB46-EB10AFC0D4DD}" type="presParOf" srcId="{4B549DBD-712D-48A2-ADFC-1B34E9BD1B5C}" destId="{5D6B9323-3463-4E15-8AB2-AD575106945D}" srcOrd="0" destOrd="0" presId="urn:microsoft.com/office/officeart/2005/8/layout/hierarchy1"/>
    <dgm:cxn modelId="{BE748FC0-09B8-4055-8B4C-89846C5D9D06}" type="presParOf" srcId="{5D6B9323-3463-4E15-8AB2-AD575106945D}" destId="{AA85F10B-B06F-474B-B92C-F7D809EDF1BA}" srcOrd="0" destOrd="0" presId="urn:microsoft.com/office/officeart/2005/8/layout/hierarchy1"/>
    <dgm:cxn modelId="{CB3D0EAB-AECB-4B93-936B-477E7B32E7E1}" type="presParOf" srcId="{5D6B9323-3463-4E15-8AB2-AD575106945D}" destId="{F61D2A01-AC64-4320-B5D4-FA627590CB22}" srcOrd="1" destOrd="0" presId="urn:microsoft.com/office/officeart/2005/8/layout/hierarchy1"/>
    <dgm:cxn modelId="{080308E4-E34E-4ED5-B889-B99FB3A931E6}" type="presParOf" srcId="{4B549DBD-712D-48A2-ADFC-1B34E9BD1B5C}" destId="{F6345AFE-CCEF-42AE-ABE8-796C712347D1}" srcOrd="1" destOrd="0" presId="urn:microsoft.com/office/officeart/2005/8/layout/hierarchy1"/>
    <dgm:cxn modelId="{A8BC2A64-FAC4-4A9D-A673-5EBB7E205D1F}" type="presParOf" srcId="{B66B67CA-76CF-49D3-8092-64C8999157EE}" destId="{F2CCBBD5-7487-45BB-9ADD-AFEAF3BB83F8}" srcOrd="1" destOrd="0" presId="urn:microsoft.com/office/officeart/2005/8/layout/hierarchy1"/>
    <dgm:cxn modelId="{4B774284-C6F5-4EBA-AF95-884FA6693DE0}" type="presParOf" srcId="{F2CCBBD5-7487-45BB-9ADD-AFEAF3BB83F8}" destId="{CA743621-0929-4D36-B68E-BAB9A6AF5E15}" srcOrd="0" destOrd="0" presId="urn:microsoft.com/office/officeart/2005/8/layout/hierarchy1"/>
    <dgm:cxn modelId="{E7281C22-33DF-473B-AAE5-F3023DCF92A7}" type="presParOf" srcId="{CA743621-0929-4D36-B68E-BAB9A6AF5E15}" destId="{6AD7E04B-11B2-4154-BC3A-F771C66370EB}" srcOrd="0" destOrd="0" presId="urn:microsoft.com/office/officeart/2005/8/layout/hierarchy1"/>
    <dgm:cxn modelId="{2B5E3344-60C0-4D8A-A867-3360D939C636}" type="presParOf" srcId="{CA743621-0929-4D36-B68E-BAB9A6AF5E15}" destId="{A91CA80F-8F15-4714-863F-B4828447AEAF}" srcOrd="1" destOrd="0" presId="urn:microsoft.com/office/officeart/2005/8/layout/hierarchy1"/>
    <dgm:cxn modelId="{0CD87E6E-87E5-469D-A912-18EF846A2584}" type="presParOf" srcId="{F2CCBBD5-7487-45BB-9ADD-AFEAF3BB83F8}" destId="{1BC3E044-777C-490F-BFD3-EE610A2B7491}" srcOrd="1" destOrd="0" presId="urn:microsoft.com/office/officeart/2005/8/layout/hierarchy1"/>
    <dgm:cxn modelId="{B8AB4EAC-9DC1-4A06-A2BE-E4E3266E4526}" type="presParOf" srcId="{B66B67CA-76CF-49D3-8092-64C8999157EE}" destId="{445C9D62-3EBF-42F2-B9BA-9A34FBFCAB59}" srcOrd="2" destOrd="0" presId="urn:microsoft.com/office/officeart/2005/8/layout/hierarchy1"/>
    <dgm:cxn modelId="{D039C8C8-478C-4C34-8E23-EBC2E381C143}" type="presParOf" srcId="{445C9D62-3EBF-42F2-B9BA-9A34FBFCAB59}" destId="{8DE7FC80-13FB-4391-B26F-74EB1EDA84AF}" srcOrd="0" destOrd="0" presId="urn:microsoft.com/office/officeart/2005/8/layout/hierarchy1"/>
    <dgm:cxn modelId="{208C26C4-8366-4C9D-9D1F-D20871BB24F1}" type="presParOf" srcId="{8DE7FC80-13FB-4391-B26F-74EB1EDA84AF}" destId="{17D55919-FF85-40CB-8AB6-9518D809CE4A}" srcOrd="0" destOrd="0" presId="urn:microsoft.com/office/officeart/2005/8/layout/hierarchy1"/>
    <dgm:cxn modelId="{3D497EF7-C486-4EBB-AAE1-003DDD556173}" type="presParOf" srcId="{8DE7FC80-13FB-4391-B26F-74EB1EDA84AF}" destId="{CC4BDA22-F018-4961-AD8F-7063B02577C1}" srcOrd="1" destOrd="0" presId="urn:microsoft.com/office/officeart/2005/8/layout/hierarchy1"/>
    <dgm:cxn modelId="{76CBE8B4-04EA-41C6-87A7-1941D687D95C}" type="presParOf" srcId="{445C9D62-3EBF-42F2-B9BA-9A34FBFCAB59}" destId="{53525E66-2904-42C8-AE40-A10381081E19}" srcOrd="1" destOrd="0" presId="urn:microsoft.com/office/officeart/2005/8/layout/hierarchy1"/>
    <dgm:cxn modelId="{69E9791B-B968-4DFD-8968-F2B80B83636F}" type="presParOf" srcId="{B66B67CA-76CF-49D3-8092-64C8999157EE}" destId="{57AA6C62-7918-4325-AA40-58A2ED0B7ADC}" srcOrd="3" destOrd="0" presId="urn:microsoft.com/office/officeart/2005/8/layout/hierarchy1"/>
    <dgm:cxn modelId="{234FFEFA-DAC6-438F-94BD-15F79FEA31BF}" type="presParOf" srcId="{57AA6C62-7918-4325-AA40-58A2ED0B7ADC}" destId="{A9C8CBA4-54B1-47FE-8287-A9BFC7DC1235}" srcOrd="0" destOrd="0" presId="urn:microsoft.com/office/officeart/2005/8/layout/hierarchy1"/>
    <dgm:cxn modelId="{7F04631C-423C-478C-85A6-858885677AB1}" type="presParOf" srcId="{A9C8CBA4-54B1-47FE-8287-A9BFC7DC1235}" destId="{2F5A7391-5E89-480C-AEF5-BE203D80740F}" srcOrd="0" destOrd="0" presId="urn:microsoft.com/office/officeart/2005/8/layout/hierarchy1"/>
    <dgm:cxn modelId="{40B46233-D251-49E5-BC9A-7BC7690B334D}" type="presParOf" srcId="{A9C8CBA4-54B1-47FE-8287-A9BFC7DC1235}" destId="{CACDF637-23AB-46D6-A2D0-60D08B5EF28E}" srcOrd="1" destOrd="0" presId="urn:microsoft.com/office/officeart/2005/8/layout/hierarchy1"/>
    <dgm:cxn modelId="{6A4365A4-D565-4688-A52B-BDDC0F982D98}" type="presParOf" srcId="{57AA6C62-7918-4325-AA40-58A2ED0B7ADC}" destId="{EE6D743E-3AB6-4BD1-A781-E6905410CD95}" srcOrd="1" destOrd="0" presId="urn:microsoft.com/office/officeart/2005/8/layout/hierarchy1"/>
    <dgm:cxn modelId="{1E9B93D0-0FDC-45CB-889A-40C34A0300D5}" type="presParOf" srcId="{B66B67CA-76CF-49D3-8092-64C8999157EE}" destId="{95A5CD87-076C-4C0E-A79B-FB7F3451D816}" srcOrd="4" destOrd="0" presId="urn:microsoft.com/office/officeart/2005/8/layout/hierarchy1"/>
    <dgm:cxn modelId="{9ABCE217-D9C2-4193-BA7E-0C38D97ECBE6}" type="presParOf" srcId="{95A5CD87-076C-4C0E-A79B-FB7F3451D816}" destId="{2F3FD601-C43D-48DA-84C3-7E983A1ECC0A}" srcOrd="0" destOrd="0" presId="urn:microsoft.com/office/officeart/2005/8/layout/hierarchy1"/>
    <dgm:cxn modelId="{9129ADB8-B282-44F0-89A2-B1139E3A9760}" type="presParOf" srcId="{2F3FD601-C43D-48DA-84C3-7E983A1ECC0A}" destId="{E46CAEA3-41A8-4553-9586-900D5192BAD7}" srcOrd="0" destOrd="0" presId="urn:microsoft.com/office/officeart/2005/8/layout/hierarchy1"/>
    <dgm:cxn modelId="{424EA48E-71D7-42B0-8A02-2AE80254B328}" type="presParOf" srcId="{2F3FD601-C43D-48DA-84C3-7E983A1ECC0A}" destId="{D28C7E80-4C88-41A7-9A70-045781A2DE11}" srcOrd="1" destOrd="0" presId="urn:microsoft.com/office/officeart/2005/8/layout/hierarchy1"/>
    <dgm:cxn modelId="{63F705B7-69EB-4EEE-9310-2CAE7F7C4D47}" type="presParOf" srcId="{95A5CD87-076C-4C0E-A79B-FB7F3451D816}" destId="{269CD302-9576-4BED-8963-B0059192B83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3DD35D-9765-4E5F-95CE-DA45F3637BF5}" type="doc">
      <dgm:prSet loTypeId="urn:microsoft.com/office/officeart/2005/8/layout/hList1" loCatId="list" qsTypeId="urn:microsoft.com/office/officeart/2005/8/quickstyle/simple1" qsCatId="simple" csTypeId="urn:microsoft.com/office/officeart/2005/8/colors/colorful5" csCatId="colorful" phldr="1"/>
      <dgm:spPr/>
      <dgm:t>
        <a:bodyPr rtlCol="0"/>
        <a:lstStyle/>
        <a:p>
          <a:pPr rtl="0"/>
          <a:endParaRPr lang="en-US"/>
        </a:p>
      </dgm:t>
    </dgm:pt>
    <dgm:pt modelId="{25E771E7-8CF7-4491-9507-55BFE693DC7B}">
      <dgm:prSet phldrT="[Text]" custT="1"/>
      <dgm:spPr>
        <a:solidFill>
          <a:schemeClr val="accent1"/>
        </a:solidFill>
        <a:ln w="19050">
          <a:noFill/>
        </a:ln>
      </dgm:spPr>
      <dgm:t>
        <a:bodyPr rtlCol="0"/>
        <a:lstStyle/>
        <a:p>
          <a:pPr rtl="0"/>
          <a:r>
            <a:rPr lang="tr-TR" sz="2000" b="1" noProof="0" dirty="0">
              <a:solidFill>
                <a:schemeClr val="tx1"/>
              </a:solidFill>
              <a:latin typeface="+mj-lt"/>
            </a:rPr>
            <a:t>Hazırlık</a:t>
          </a:r>
        </a:p>
      </dgm:t>
    </dgm:pt>
    <dgm:pt modelId="{D34FC0B2-1D9D-47C1-B680-27EF2E97D428}" type="parTrans" cxnId="{E01FE584-0925-4BC0-9383-A1E85DE458FD}">
      <dgm:prSet/>
      <dgm:spPr/>
      <dgm:t>
        <a:bodyPr rtlCol="0"/>
        <a:lstStyle/>
        <a:p>
          <a:pPr rtl="0"/>
          <a:endParaRPr lang="tr-TR" noProof="0" dirty="0"/>
        </a:p>
      </dgm:t>
    </dgm:pt>
    <dgm:pt modelId="{B3CFB133-9C4F-4A0A-888D-0CEC78FFDFFC}" type="sibTrans" cxnId="{E01FE584-0925-4BC0-9383-A1E85DE458FD}">
      <dgm:prSet/>
      <dgm:spPr/>
      <dgm:t>
        <a:bodyPr rtlCol="0"/>
        <a:lstStyle/>
        <a:p>
          <a:pPr rtl="0"/>
          <a:endParaRPr lang="tr-TR" noProof="0" dirty="0"/>
        </a:p>
      </dgm:t>
    </dgm:pt>
    <dgm:pt modelId="{EB81D1D4-3A06-49A6-9CBB-2A11D66B1783}">
      <dgm:prSet phldrT="[Text]" custT="1"/>
      <dgm:spPr/>
      <dgm:t>
        <a:bodyPr rtlCol="0"/>
        <a:lstStyle/>
        <a:p>
          <a:pPr marL="0" algn="ctr" rtl="0">
            <a:lnSpc>
              <a:spcPct val="100000"/>
            </a:lnSpc>
            <a:buFont typeface="Arial" panose="020B0604020202020204" pitchFamily="34" charset="0"/>
            <a:buNone/>
          </a:pPr>
          <a:r>
            <a:rPr lang="tr-TR" sz="1600" noProof="0" dirty="0"/>
            <a:t>Sosyal mesafe kontrolü için farklı görüntülerin elde edilmesi </a:t>
          </a:r>
        </a:p>
      </dgm:t>
    </dgm:pt>
    <dgm:pt modelId="{721F31C1-C769-40A8-9C34-A74470BAB532}" type="parTrans" cxnId="{5E008CC8-B8C6-4B46-94B0-C60406121E38}">
      <dgm:prSet/>
      <dgm:spPr/>
      <dgm:t>
        <a:bodyPr rtlCol="0"/>
        <a:lstStyle/>
        <a:p>
          <a:pPr rtl="0"/>
          <a:endParaRPr lang="tr-TR" noProof="0" dirty="0"/>
        </a:p>
      </dgm:t>
    </dgm:pt>
    <dgm:pt modelId="{0519A5BA-BBEC-4C39-9FFD-05D4C020199E}" type="sibTrans" cxnId="{5E008CC8-B8C6-4B46-94B0-C60406121E38}">
      <dgm:prSet/>
      <dgm:spPr/>
      <dgm:t>
        <a:bodyPr rtlCol="0"/>
        <a:lstStyle/>
        <a:p>
          <a:pPr rtl="0"/>
          <a:endParaRPr lang="tr-TR" noProof="0" dirty="0"/>
        </a:p>
      </dgm:t>
    </dgm:pt>
    <dgm:pt modelId="{D76BB3CF-DF5A-41FB-B6A4-25743CF1642F}">
      <dgm:prSet phldrT="[Text]" custT="1"/>
      <dgm:spPr>
        <a:solidFill>
          <a:schemeClr val="accent1">
            <a:alpha val="20000"/>
          </a:schemeClr>
        </a:solidFill>
        <a:ln w="19050">
          <a:noFill/>
        </a:ln>
      </dgm:spPr>
      <dgm:t>
        <a:bodyPr rtlCol="0"/>
        <a:lstStyle/>
        <a:p>
          <a:pPr rtl="0"/>
          <a:r>
            <a:rPr lang="tr-TR" sz="2000" b="1" noProof="0" dirty="0">
              <a:solidFill>
                <a:schemeClr val="tx1"/>
              </a:solidFill>
              <a:latin typeface="+mj-lt"/>
            </a:rPr>
            <a:t>Gelişme</a:t>
          </a:r>
        </a:p>
      </dgm:t>
    </dgm:pt>
    <dgm:pt modelId="{5DD1E055-F36A-4363-9BA1-453D18F6AA18}" type="parTrans" cxnId="{8422E397-A2A7-4656-BDD0-A5DEE35EA0FC}">
      <dgm:prSet/>
      <dgm:spPr/>
      <dgm:t>
        <a:bodyPr rtlCol="0"/>
        <a:lstStyle/>
        <a:p>
          <a:pPr rtl="0"/>
          <a:endParaRPr lang="tr-TR" noProof="0" dirty="0"/>
        </a:p>
      </dgm:t>
    </dgm:pt>
    <dgm:pt modelId="{24234FDB-132A-43EF-B90D-1D285BFF51D4}" type="sibTrans" cxnId="{8422E397-A2A7-4656-BDD0-A5DEE35EA0FC}">
      <dgm:prSet/>
      <dgm:spPr/>
      <dgm:t>
        <a:bodyPr rtlCol="0"/>
        <a:lstStyle/>
        <a:p>
          <a:pPr rtl="0"/>
          <a:endParaRPr lang="tr-TR" noProof="0" dirty="0"/>
        </a:p>
      </dgm:t>
    </dgm:pt>
    <dgm:pt modelId="{3F378E98-4217-47A9-8134-DE6C3ABFE041}">
      <dgm:prSet phldrT="[Text]" custT="1"/>
      <dgm:spPr/>
      <dgm:t>
        <a:bodyPr rtlCol="0"/>
        <a:lstStyle/>
        <a:p>
          <a:pPr marL="0" algn="ctr" rtl="0">
            <a:lnSpc>
              <a:spcPct val="100000"/>
            </a:lnSpc>
            <a:buFont typeface="Arial" panose="020B0604020202020204" pitchFamily="34" charset="0"/>
            <a:buNone/>
          </a:pPr>
          <a:r>
            <a:rPr lang="tr-TR" sz="1600" noProof="0" dirty="0">
              <a:solidFill>
                <a:schemeClr val="tx1"/>
              </a:solidFill>
            </a:rPr>
            <a:t>Görüntülerde</a:t>
          </a:r>
          <a:r>
            <a:rPr lang="tr-TR" sz="1600" baseline="0" noProof="0" dirty="0">
              <a:solidFill>
                <a:schemeClr val="tx1"/>
              </a:solidFill>
            </a:rPr>
            <a:t> yer alan insanların tespiti ve aralarındaki mesafenin hesaplanması</a:t>
          </a:r>
          <a:endParaRPr lang="tr-TR" sz="1600" noProof="0" dirty="0">
            <a:solidFill>
              <a:schemeClr val="tx1"/>
            </a:solidFill>
          </a:endParaRPr>
        </a:p>
      </dgm:t>
    </dgm:pt>
    <dgm:pt modelId="{48653CFB-283F-4824-B87B-943F5C5E7841}" type="parTrans" cxnId="{E2F6ED9C-E6CA-4E7F-B747-37A284E29D24}">
      <dgm:prSet/>
      <dgm:spPr/>
      <dgm:t>
        <a:bodyPr rtlCol="0"/>
        <a:lstStyle/>
        <a:p>
          <a:pPr rtl="0"/>
          <a:endParaRPr lang="tr-TR" noProof="0" dirty="0"/>
        </a:p>
      </dgm:t>
    </dgm:pt>
    <dgm:pt modelId="{0638CE31-017E-4421-AF9D-A58647C395DF}" type="sibTrans" cxnId="{E2F6ED9C-E6CA-4E7F-B747-37A284E29D24}">
      <dgm:prSet/>
      <dgm:spPr/>
      <dgm:t>
        <a:bodyPr rtlCol="0"/>
        <a:lstStyle/>
        <a:p>
          <a:pPr rtl="0"/>
          <a:endParaRPr lang="tr-TR" noProof="0" dirty="0"/>
        </a:p>
      </dgm:t>
    </dgm:pt>
    <dgm:pt modelId="{8F3B4B19-33F4-47AC-BE4E-B66181ED98B4}">
      <dgm:prSet phldrT="[Text]" custT="1"/>
      <dgm:spPr>
        <a:solidFill>
          <a:schemeClr val="accent3"/>
        </a:solidFill>
        <a:ln w="19050">
          <a:noFill/>
        </a:ln>
      </dgm:spPr>
      <dgm:t>
        <a:bodyPr rtlCol="0"/>
        <a:lstStyle/>
        <a:p>
          <a:pPr rtl="0"/>
          <a:r>
            <a:rPr lang="tr-TR" sz="2000" b="1" noProof="0" dirty="0">
              <a:solidFill>
                <a:schemeClr val="tx1"/>
              </a:solidFill>
              <a:latin typeface="+mj-lt"/>
            </a:rPr>
            <a:t>Analiz</a:t>
          </a:r>
        </a:p>
      </dgm:t>
    </dgm:pt>
    <dgm:pt modelId="{D56FE0BA-AE10-413D-B7E3-CD20C3731D50}" type="parTrans" cxnId="{E9FED118-8FC1-46A3-BD00-F94098ECD6A4}">
      <dgm:prSet/>
      <dgm:spPr/>
      <dgm:t>
        <a:bodyPr rtlCol="0"/>
        <a:lstStyle/>
        <a:p>
          <a:pPr rtl="0"/>
          <a:endParaRPr lang="tr-TR" noProof="0" dirty="0"/>
        </a:p>
      </dgm:t>
    </dgm:pt>
    <dgm:pt modelId="{2C34AF2B-9D07-4B75-9E74-1C680AB14CF6}" type="sibTrans" cxnId="{E9FED118-8FC1-46A3-BD00-F94098ECD6A4}">
      <dgm:prSet/>
      <dgm:spPr/>
      <dgm:t>
        <a:bodyPr rtlCol="0"/>
        <a:lstStyle/>
        <a:p>
          <a:pPr rtl="0"/>
          <a:endParaRPr lang="tr-TR" noProof="0" dirty="0"/>
        </a:p>
      </dgm:t>
    </dgm:pt>
    <dgm:pt modelId="{0AFF4C1B-302C-42EF-B59F-97CDC2799D17}">
      <dgm:prSet phldrT="[Text]" custT="1"/>
      <dgm:spPr/>
      <dgm:t>
        <a:bodyPr rtlCol="0"/>
        <a:lstStyle/>
        <a:p>
          <a:pPr marL="0" algn="ctr" rtl="0">
            <a:lnSpc>
              <a:spcPct val="100000"/>
            </a:lnSpc>
            <a:buFont typeface="Arial" panose="020B0604020202020204" pitchFamily="34" charset="0"/>
            <a:buNone/>
          </a:pPr>
          <a:r>
            <a:rPr lang="tr-TR" sz="1600" noProof="0" dirty="0"/>
            <a:t>Görüntülerdeki insanların istenildiği şekilde tespit edilmesi için algoritma içerisinde farklı parametrelerin kullanılması</a:t>
          </a:r>
        </a:p>
      </dgm:t>
    </dgm:pt>
    <dgm:pt modelId="{0EBE8459-BB53-4FEB-9003-4D3795F4559C}" type="parTrans" cxnId="{C23B5F60-F074-45B8-BB09-18AD4152539D}">
      <dgm:prSet/>
      <dgm:spPr/>
      <dgm:t>
        <a:bodyPr rtlCol="0"/>
        <a:lstStyle/>
        <a:p>
          <a:pPr rtl="0"/>
          <a:endParaRPr lang="tr-TR" noProof="0" dirty="0"/>
        </a:p>
      </dgm:t>
    </dgm:pt>
    <dgm:pt modelId="{6755B5A7-26F9-4D2F-8EA9-DCC4A05B07D9}" type="sibTrans" cxnId="{C23B5F60-F074-45B8-BB09-18AD4152539D}">
      <dgm:prSet/>
      <dgm:spPr/>
      <dgm:t>
        <a:bodyPr rtlCol="0"/>
        <a:lstStyle/>
        <a:p>
          <a:pPr rtl="0"/>
          <a:endParaRPr lang="tr-TR" noProof="0" dirty="0"/>
        </a:p>
      </dgm:t>
    </dgm:pt>
    <dgm:pt modelId="{80CB43E4-C30F-4DCA-A3E9-D12FA78CE0FB}">
      <dgm:prSet custT="1"/>
      <dgm:spPr>
        <a:solidFill>
          <a:schemeClr val="accent3">
            <a:alpha val="20000"/>
          </a:schemeClr>
        </a:solidFill>
        <a:ln w="19050">
          <a:noFill/>
        </a:ln>
      </dgm:spPr>
      <dgm:t>
        <a:bodyPr rtlCol="0"/>
        <a:lstStyle/>
        <a:p>
          <a:pPr rtl="0"/>
          <a:r>
            <a:rPr lang="tr-TR" sz="2000" b="1" noProof="0" dirty="0">
              <a:solidFill>
                <a:schemeClr val="tx1"/>
              </a:solidFill>
              <a:latin typeface="+mj-lt"/>
            </a:rPr>
            <a:t>Karar</a:t>
          </a:r>
          <a:endParaRPr lang="tr-TR" sz="2800" b="1" noProof="0" dirty="0">
            <a:solidFill>
              <a:schemeClr val="tx1"/>
            </a:solidFill>
            <a:latin typeface="+mj-lt"/>
          </a:endParaRPr>
        </a:p>
      </dgm:t>
    </dgm:pt>
    <dgm:pt modelId="{22BA2624-35EA-49E9-BC2A-8019555F56F6}" type="sibTrans" cxnId="{E3C761DA-B59A-4658-B3C8-B73D008958C7}">
      <dgm:prSet/>
      <dgm:spPr/>
      <dgm:t>
        <a:bodyPr rtlCol="0"/>
        <a:lstStyle/>
        <a:p>
          <a:pPr rtl="0"/>
          <a:endParaRPr lang="tr-TR" noProof="0" dirty="0"/>
        </a:p>
      </dgm:t>
    </dgm:pt>
    <dgm:pt modelId="{662CF9D0-9536-4AC8-90CC-1A9C062F4327}" type="parTrans" cxnId="{E3C761DA-B59A-4658-B3C8-B73D008958C7}">
      <dgm:prSet/>
      <dgm:spPr/>
      <dgm:t>
        <a:bodyPr rtlCol="0"/>
        <a:lstStyle/>
        <a:p>
          <a:pPr rtl="0"/>
          <a:endParaRPr lang="tr-TR" noProof="0" dirty="0"/>
        </a:p>
      </dgm:t>
    </dgm:pt>
    <dgm:pt modelId="{6C230327-1904-47CB-BB1D-FD9D9F4A90BF}">
      <dgm:prSet custT="1"/>
      <dgm:spPr>
        <a:solidFill>
          <a:schemeClr val="bg1">
            <a:lumMod val="85000"/>
          </a:schemeClr>
        </a:solidFill>
        <a:ln w="19050">
          <a:noFill/>
        </a:ln>
      </dgm:spPr>
      <dgm:t>
        <a:bodyPr rtlCol="0"/>
        <a:lstStyle/>
        <a:p>
          <a:pPr rtl="0"/>
          <a:r>
            <a:rPr lang="tr-TR" sz="2000" b="1" noProof="0" dirty="0">
              <a:solidFill>
                <a:schemeClr val="tx1"/>
              </a:solidFill>
              <a:latin typeface="+mj-lt"/>
            </a:rPr>
            <a:t>Sonuç</a:t>
          </a:r>
          <a:endParaRPr lang="tr-TR" sz="2800" b="1" noProof="0" dirty="0">
            <a:solidFill>
              <a:schemeClr val="tx1"/>
            </a:solidFill>
            <a:latin typeface="+mj-lt"/>
          </a:endParaRPr>
        </a:p>
      </dgm:t>
    </dgm:pt>
    <dgm:pt modelId="{383C96B1-5630-4111-BDC2-DC9415E1D3B9}" type="sibTrans" cxnId="{DF2D3747-AF1D-43CC-ACD2-1C81B945A006}">
      <dgm:prSet/>
      <dgm:spPr/>
      <dgm:t>
        <a:bodyPr rtlCol="0"/>
        <a:lstStyle/>
        <a:p>
          <a:pPr rtl="0"/>
          <a:endParaRPr lang="tr-TR" noProof="0" dirty="0"/>
        </a:p>
      </dgm:t>
    </dgm:pt>
    <dgm:pt modelId="{F5865BF2-099D-45F3-9F9F-E9048C52D1A9}" type="parTrans" cxnId="{DF2D3747-AF1D-43CC-ACD2-1C81B945A006}">
      <dgm:prSet/>
      <dgm:spPr/>
      <dgm:t>
        <a:bodyPr rtlCol="0"/>
        <a:lstStyle/>
        <a:p>
          <a:pPr rtl="0"/>
          <a:endParaRPr lang="tr-TR" noProof="0" dirty="0"/>
        </a:p>
      </dgm:t>
    </dgm:pt>
    <dgm:pt modelId="{E7DB8C28-3728-493B-A3D7-1FE9EFE7E4C2}">
      <dgm:prSet custT="1"/>
      <dgm:spPr/>
      <dgm:t>
        <a:bodyPr rtlCol="0"/>
        <a:lstStyle/>
        <a:p>
          <a:pPr marL="0" algn="ctr" rtl="0">
            <a:lnSpc>
              <a:spcPct val="100000"/>
            </a:lnSpc>
            <a:buFont typeface="Arial" panose="020B0604020202020204" pitchFamily="34" charset="0"/>
            <a:buNone/>
          </a:pPr>
          <a:r>
            <a:rPr lang="tr-TR" sz="1600" noProof="0" dirty="0">
              <a:solidFill>
                <a:schemeClr val="tx1"/>
              </a:solidFill>
            </a:rPr>
            <a:t>Çıkış görüntülerinde insanların tespit edilmesi ve sosyal mesafenin kontrol edilmesi</a:t>
          </a:r>
        </a:p>
      </dgm:t>
    </dgm:pt>
    <dgm:pt modelId="{86C82348-62AC-47C0-A4F1-60BF58B70325}" type="parTrans" cxnId="{5D5F46B2-925E-4A4E-A867-A220894EC4FD}">
      <dgm:prSet/>
      <dgm:spPr/>
      <dgm:t>
        <a:bodyPr rtlCol="0"/>
        <a:lstStyle/>
        <a:p>
          <a:pPr rtl="0"/>
          <a:endParaRPr lang="tr-TR" noProof="0" dirty="0"/>
        </a:p>
      </dgm:t>
    </dgm:pt>
    <dgm:pt modelId="{5399BFCE-FDB4-4666-81C7-DC36EB3DA553}" type="sibTrans" cxnId="{5D5F46B2-925E-4A4E-A867-A220894EC4FD}">
      <dgm:prSet/>
      <dgm:spPr/>
      <dgm:t>
        <a:bodyPr rtlCol="0"/>
        <a:lstStyle/>
        <a:p>
          <a:pPr rtl="0"/>
          <a:endParaRPr lang="tr-TR" noProof="0" dirty="0"/>
        </a:p>
      </dgm:t>
    </dgm:pt>
    <dgm:pt modelId="{3AA5C518-6101-47DE-A504-F7F8D31BAC0F}">
      <dgm:prSet custT="1"/>
      <dgm:spPr/>
      <dgm:t>
        <a:bodyPr rtlCol="0"/>
        <a:lstStyle/>
        <a:p>
          <a:pPr marL="0" algn="ctr" rtl="0">
            <a:lnSpc>
              <a:spcPct val="100000"/>
            </a:lnSpc>
            <a:buFont typeface="Arial" panose="020B0604020202020204" pitchFamily="34" charset="0"/>
            <a:buNone/>
          </a:pPr>
          <a:r>
            <a:rPr lang="tr-TR" sz="1600" b="0" i="0" noProof="0" dirty="0">
              <a:solidFill>
                <a:schemeClr val="tx1"/>
              </a:solidFill>
            </a:rPr>
            <a:t>Elde edilen çıkış görüntüleri ve istenilen sonuçlar doğrultusunda raporlama ve sunum aşamasına geçilmesi</a:t>
          </a:r>
          <a:endParaRPr lang="tr-TR" sz="1600" noProof="0" dirty="0">
            <a:solidFill>
              <a:schemeClr val="tx1"/>
            </a:solidFill>
          </a:endParaRPr>
        </a:p>
      </dgm:t>
    </dgm:pt>
    <dgm:pt modelId="{C33DEA67-DC41-4FD7-BAF1-1EBBE63C3B81}" type="parTrans" cxnId="{3A57B4D5-27C4-4372-954B-03F42D8D5B74}">
      <dgm:prSet/>
      <dgm:spPr/>
      <dgm:t>
        <a:bodyPr rtlCol="0"/>
        <a:lstStyle/>
        <a:p>
          <a:pPr rtl="0"/>
          <a:endParaRPr lang="tr-TR" noProof="0" dirty="0"/>
        </a:p>
      </dgm:t>
    </dgm:pt>
    <dgm:pt modelId="{84ADADB6-F501-44B3-B426-011C7C46A020}" type="sibTrans" cxnId="{3A57B4D5-27C4-4372-954B-03F42D8D5B74}">
      <dgm:prSet/>
      <dgm:spPr/>
      <dgm:t>
        <a:bodyPr rtlCol="0"/>
        <a:lstStyle/>
        <a:p>
          <a:pPr rtl="0"/>
          <a:endParaRPr lang="tr-TR" noProof="0" dirty="0"/>
        </a:p>
      </dgm:t>
    </dgm:pt>
    <dgm:pt modelId="{C8FC339E-39F6-4A89-A23A-68C3243C6B19}" type="pres">
      <dgm:prSet presAssocID="{013DD35D-9765-4E5F-95CE-DA45F3637BF5}" presName="Name0" presStyleCnt="0">
        <dgm:presLayoutVars>
          <dgm:dir/>
          <dgm:animLvl val="lvl"/>
          <dgm:resizeHandles val="exact"/>
        </dgm:presLayoutVars>
      </dgm:prSet>
      <dgm:spPr/>
    </dgm:pt>
    <dgm:pt modelId="{6D880849-3CF4-4B9A-AA3D-2012E655E86C}" type="pres">
      <dgm:prSet presAssocID="{25E771E7-8CF7-4491-9507-55BFE693DC7B}" presName="composite" presStyleCnt="0"/>
      <dgm:spPr/>
    </dgm:pt>
    <dgm:pt modelId="{53A970A0-87A4-4055-8444-4B32FD55679F}" type="pres">
      <dgm:prSet presAssocID="{25E771E7-8CF7-4491-9507-55BFE693DC7B}" presName="parTx" presStyleLbl="alignNode1" presStyleIdx="0" presStyleCnt="5">
        <dgm:presLayoutVars>
          <dgm:chMax val="0"/>
          <dgm:chPref val="0"/>
          <dgm:bulletEnabled val="1"/>
        </dgm:presLayoutVars>
      </dgm:prSet>
      <dgm:spPr/>
    </dgm:pt>
    <dgm:pt modelId="{30479C4D-92A7-4148-A954-1F753DC42CF3}" type="pres">
      <dgm:prSet presAssocID="{25E771E7-8CF7-4491-9507-55BFE693DC7B}" presName="desTx" presStyleLbl="alignAccFollowNode1" presStyleIdx="0" presStyleCnt="5">
        <dgm:presLayoutVars>
          <dgm:bulletEnabled val="1"/>
        </dgm:presLayoutVars>
      </dgm:prSet>
      <dgm:spPr/>
    </dgm:pt>
    <dgm:pt modelId="{D69D8654-40D9-4F98-997A-46F1A786D984}" type="pres">
      <dgm:prSet presAssocID="{B3CFB133-9C4F-4A0A-888D-0CEC78FFDFFC}" presName="space" presStyleCnt="0"/>
      <dgm:spPr/>
    </dgm:pt>
    <dgm:pt modelId="{37880899-2C43-4D97-BF52-758832B5C284}" type="pres">
      <dgm:prSet presAssocID="{D76BB3CF-DF5A-41FB-B6A4-25743CF1642F}" presName="composite" presStyleCnt="0"/>
      <dgm:spPr/>
    </dgm:pt>
    <dgm:pt modelId="{6DDDB16E-5E89-49FF-9D69-F27857F51C56}" type="pres">
      <dgm:prSet presAssocID="{D76BB3CF-DF5A-41FB-B6A4-25743CF1642F}" presName="parTx" presStyleLbl="alignNode1" presStyleIdx="1" presStyleCnt="5">
        <dgm:presLayoutVars>
          <dgm:chMax val="0"/>
          <dgm:chPref val="0"/>
          <dgm:bulletEnabled val="1"/>
        </dgm:presLayoutVars>
      </dgm:prSet>
      <dgm:spPr/>
    </dgm:pt>
    <dgm:pt modelId="{E073A826-7D3A-44DE-9A23-19A6213A5DC9}" type="pres">
      <dgm:prSet presAssocID="{D76BB3CF-DF5A-41FB-B6A4-25743CF1642F}" presName="desTx" presStyleLbl="alignAccFollowNode1" presStyleIdx="1" presStyleCnt="5">
        <dgm:presLayoutVars>
          <dgm:bulletEnabled val="1"/>
        </dgm:presLayoutVars>
      </dgm:prSet>
      <dgm:spPr/>
    </dgm:pt>
    <dgm:pt modelId="{7D6432E3-067A-4AC1-AB22-F0D44880ECB6}" type="pres">
      <dgm:prSet presAssocID="{24234FDB-132A-43EF-B90D-1D285BFF51D4}" presName="space" presStyleCnt="0"/>
      <dgm:spPr/>
    </dgm:pt>
    <dgm:pt modelId="{EBFEB845-6A67-41B7-8C99-698054EAA819}" type="pres">
      <dgm:prSet presAssocID="{8F3B4B19-33F4-47AC-BE4E-B66181ED98B4}" presName="composite" presStyleCnt="0"/>
      <dgm:spPr/>
    </dgm:pt>
    <dgm:pt modelId="{5ACDDD2E-A6DA-4B3F-B366-D8D165C71718}" type="pres">
      <dgm:prSet presAssocID="{8F3B4B19-33F4-47AC-BE4E-B66181ED98B4}" presName="parTx" presStyleLbl="alignNode1" presStyleIdx="2" presStyleCnt="5">
        <dgm:presLayoutVars>
          <dgm:chMax val="0"/>
          <dgm:chPref val="0"/>
          <dgm:bulletEnabled val="1"/>
        </dgm:presLayoutVars>
      </dgm:prSet>
      <dgm:spPr/>
    </dgm:pt>
    <dgm:pt modelId="{3232D775-33ED-44BE-9665-D5F655F5DD13}" type="pres">
      <dgm:prSet presAssocID="{8F3B4B19-33F4-47AC-BE4E-B66181ED98B4}" presName="desTx" presStyleLbl="alignAccFollowNode1" presStyleIdx="2" presStyleCnt="5">
        <dgm:presLayoutVars>
          <dgm:bulletEnabled val="1"/>
        </dgm:presLayoutVars>
      </dgm:prSet>
      <dgm:spPr/>
    </dgm:pt>
    <dgm:pt modelId="{8FAD4832-6588-48D1-A537-95C2839EA1B3}" type="pres">
      <dgm:prSet presAssocID="{2C34AF2B-9D07-4B75-9E74-1C680AB14CF6}" presName="space" presStyleCnt="0"/>
      <dgm:spPr/>
    </dgm:pt>
    <dgm:pt modelId="{673787B6-A61C-416D-8E62-B73B5E97C444}" type="pres">
      <dgm:prSet presAssocID="{80CB43E4-C30F-4DCA-A3E9-D12FA78CE0FB}" presName="composite" presStyleCnt="0"/>
      <dgm:spPr/>
    </dgm:pt>
    <dgm:pt modelId="{C524BBDC-4A12-4957-832D-D660CECEAC53}" type="pres">
      <dgm:prSet presAssocID="{80CB43E4-C30F-4DCA-A3E9-D12FA78CE0FB}" presName="parTx" presStyleLbl="alignNode1" presStyleIdx="3" presStyleCnt="5">
        <dgm:presLayoutVars>
          <dgm:chMax val="0"/>
          <dgm:chPref val="0"/>
          <dgm:bulletEnabled val="1"/>
        </dgm:presLayoutVars>
      </dgm:prSet>
      <dgm:spPr/>
    </dgm:pt>
    <dgm:pt modelId="{70A49A4C-6D17-4FCB-9C29-21F025026F9E}" type="pres">
      <dgm:prSet presAssocID="{80CB43E4-C30F-4DCA-A3E9-D12FA78CE0FB}" presName="desTx" presStyleLbl="alignAccFollowNode1" presStyleIdx="3" presStyleCnt="5">
        <dgm:presLayoutVars>
          <dgm:bulletEnabled val="1"/>
        </dgm:presLayoutVars>
      </dgm:prSet>
      <dgm:spPr/>
    </dgm:pt>
    <dgm:pt modelId="{383AD359-E24C-4F68-B934-2F2C992494D2}" type="pres">
      <dgm:prSet presAssocID="{22BA2624-35EA-49E9-BC2A-8019555F56F6}" presName="space" presStyleCnt="0"/>
      <dgm:spPr/>
    </dgm:pt>
    <dgm:pt modelId="{61D1CB56-CE53-4431-BAD9-0789E09DFD6B}" type="pres">
      <dgm:prSet presAssocID="{6C230327-1904-47CB-BB1D-FD9D9F4A90BF}" presName="composite" presStyleCnt="0"/>
      <dgm:spPr/>
    </dgm:pt>
    <dgm:pt modelId="{31A34E95-FDDE-4764-A7A2-F2CDEEADC6D2}" type="pres">
      <dgm:prSet presAssocID="{6C230327-1904-47CB-BB1D-FD9D9F4A90BF}" presName="parTx" presStyleLbl="alignNode1" presStyleIdx="4" presStyleCnt="5">
        <dgm:presLayoutVars>
          <dgm:chMax val="0"/>
          <dgm:chPref val="0"/>
          <dgm:bulletEnabled val="1"/>
        </dgm:presLayoutVars>
      </dgm:prSet>
      <dgm:spPr/>
    </dgm:pt>
    <dgm:pt modelId="{B16F636B-AE5E-4CCE-8FA9-24DFA1E64615}" type="pres">
      <dgm:prSet presAssocID="{6C230327-1904-47CB-BB1D-FD9D9F4A90BF}" presName="desTx" presStyleLbl="alignAccFollowNode1" presStyleIdx="4" presStyleCnt="5">
        <dgm:presLayoutVars>
          <dgm:bulletEnabled val="1"/>
        </dgm:presLayoutVars>
      </dgm:prSet>
      <dgm:spPr/>
    </dgm:pt>
  </dgm:ptLst>
  <dgm:cxnLst>
    <dgm:cxn modelId="{843DC009-565E-4885-901C-D886E9837BFD}" type="presOf" srcId="{EB81D1D4-3A06-49A6-9CBB-2A11D66B1783}" destId="{30479C4D-92A7-4148-A954-1F753DC42CF3}" srcOrd="0" destOrd="0" presId="urn:microsoft.com/office/officeart/2005/8/layout/hList1"/>
    <dgm:cxn modelId="{E9FED118-8FC1-46A3-BD00-F94098ECD6A4}" srcId="{013DD35D-9765-4E5F-95CE-DA45F3637BF5}" destId="{8F3B4B19-33F4-47AC-BE4E-B66181ED98B4}" srcOrd="2" destOrd="0" parTransId="{D56FE0BA-AE10-413D-B7E3-CD20C3731D50}" sibTransId="{2C34AF2B-9D07-4B75-9E74-1C680AB14CF6}"/>
    <dgm:cxn modelId="{9D215225-F96D-4063-9D39-2337B246C5AC}" type="presOf" srcId="{013DD35D-9765-4E5F-95CE-DA45F3637BF5}" destId="{C8FC339E-39F6-4A89-A23A-68C3243C6B19}" srcOrd="0" destOrd="0" presId="urn:microsoft.com/office/officeart/2005/8/layout/hList1"/>
    <dgm:cxn modelId="{4C2BF434-6D31-4BCB-A694-B6E3795770A2}" type="presOf" srcId="{E7DB8C28-3728-493B-A3D7-1FE9EFE7E4C2}" destId="{70A49A4C-6D17-4FCB-9C29-21F025026F9E}" srcOrd="0" destOrd="0" presId="urn:microsoft.com/office/officeart/2005/8/layout/hList1"/>
    <dgm:cxn modelId="{4688253A-F90F-4F32-98D6-592110551094}" type="presOf" srcId="{0AFF4C1B-302C-42EF-B59F-97CDC2799D17}" destId="{3232D775-33ED-44BE-9665-D5F655F5DD13}" srcOrd="0" destOrd="0" presId="urn:microsoft.com/office/officeart/2005/8/layout/hList1"/>
    <dgm:cxn modelId="{C23B5F60-F074-45B8-BB09-18AD4152539D}" srcId="{8F3B4B19-33F4-47AC-BE4E-B66181ED98B4}" destId="{0AFF4C1B-302C-42EF-B59F-97CDC2799D17}" srcOrd="0" destOrd="0" parTransId="{0EBE8459-BB53-4FEB-9003-4D3795F4559C}" sibTransId="{6755B5A7-26F9-4D2F-8EA9-DCC4A05B07D9}"/>
    <dgm:cxn modelId="{DF2D3747-AF1D-43CC-ACD2-1C81B945A006}" srcId="{013DD35D-9765-4E5F-95CE-DA45F3637BF5}" destId="{6C230327-1904-47CB-BB1D-FD9D9F4A90BF}" srcOrd="4" destOrd="0" parTransId="{F5865BF2-099D-45F3-9F9F-E9048C52D1A9}" sibTransId="{383C96B1-5630-4111-BDC2-DC9415E1D3B9}"/>
    <dgm:cxn modelId="{3556B375-4267-4980-9580-6A6923810F9D}" type="presOf" srcId="{25E771E7-8CF7-4491-9507-55BFE693DC7B}" destId="{53A970A0-87A4-4055-8444-4B32FD55679F}" srcOrd="0" destOrd="0" presId="urn:microsoft.com/office/officeart/2005/8/layout/hList1"/>
    <dgm:cxn modelId="{E2A7687A-526F-4212-8827-74E2D1AFDF17}" type="presOf" srcId="{3AA5C518-6101-47DE-A504-F7F8D31BAC0F}" destId="{B16F636B-AE5E-4CCE-8FA9-24DFA1E64615}" srcOrd="0" destOrd="0" presId="urn:microsoft.com/office/officeart/2005/8/layout/hList1"/>
    <dgm:cxn modelId="{E01FE584-0925-4BC0-9383-A1E85DE458FD}" srcId="{013DD35D-9765-4E5F-95CE-DA45F3637BF5}" destId="{25E771E7-8CF7-4491-9507-55BFE693DC7B}" srcOrd="0" destOrd="0" parTransId="{D34FC0B2-1D9D-47C1-B680-27EF2E97D428}" sibTransId="{B3CFB133-9C4F-4A0A-888D-0CEC78FFDFFC}"/>
    <dgm:cxn modelId="{8422E397-A2A7-4656-BDD0-A5DEE35EA0FC}" srcId="{013DD35D-9765-4E5F-95CE-DA45F3637BF5}" destId="{D76BB3CF-DF5A-41FB-B6A4-25743CF1642F}" srcOrd="1" destOrd="0" parTransId="{5DD1E055-F36A-4363-9BA1-453D18F6AA18}" sibTransId="{24234FDB-132A-43EF-B90D-1D285BFF51D4}"/>
    <dgm:cxn modelId="{E2F6ED9C-E6CA-4E7F-B747-37A284E29D24}" srcId="{D76BB3CF-DF5A-41FB-B6A4-25743CF1642F}" destId="{3F378E98-4217-47A9-8134-DE6C3ABFE041}" srcOrd="0" destOrd="0" parTransId="{48653CFB-283F-4824-B87B-943F5C5E7841}" sibTransId="{0638CE31-017E-4421-AF9D-A58647C395DF}"/>
    <dgm:cxn modelId="{35E5079F-5083-444F-AB81-20E3CA3E9BD6}" type="presOf" srcId="{D76BB3CF-DF5A-41FB-B6A4-25743CF1642F}" destId="{6DDDB16E-5E89-49FF-9D69-F27857F51C56}" srcOrd="0" destOrd="0" presId="urn:microsoft.com/office/officeart/2005/8/layout/hList1"/>
    <dgm:cxn modelId="{24B833A3-F1A5-4AF1-8328-525ABC870CC7}" type="presOf" srcId="{6C230327-1904-47CB-BB1D-FD9D9F4A90BF}" destId="{31A34E95-FDDE-4764-A7A2-F2CDEEADC6D2}" srcOrd="0" destOrd="0" presId="urn:microsoft.com/office/officeart/2005/8/layout/hList1"/>
    <dgm:cxn modelId="{8F41A8AC-1133-4B77-AB8F-1BA82485CE60}" type="presOf" srcId="{8F3B4B19-33F4-47AC-BE4E-B66181ED98B4}" destId="{5ACDDD2E-A6DA-4B3F-B366-D8D165C71718}" srcOrd="0" destOrd="0" presId="urn:microsoft.com/office/officeart/2005/8/layout/hList1"/>
    <dgm:cxn modelId="{5D5F46B2-925E-4A4E-A867-A220894EC4FD}" srcId="{80CB43E4-C30F-4DCA-A3E9-D12FA78CE0FB}" destId="{E7DB8C28-3728-493B-A3D7-1FE9EFE7E4C2}" srcOrd="0" destOrd="0" parTransId="{86C82348-62AC-47C0-A4F1-60BF58B70325}" sibTransId="{5399BFCE-FDB4-4666-81C7-DC36EB3DA553}"/>
    <dgm:cxn modelId="{7926B4C4-A502-49E6-B12D-81AAFC1A6C96}" type="presOf" srcId="{80CB43E4-C30F-4DCA-A3E9-D12FA78CE0FB}" destId="{C524BBDC-4A12-4957-832D-D660CECEAC53}" srcOrd="0" destOrd="0" presId="urn:microsoft.com/office/officeart/2005/8/layout/hList1"/>
    <dgm:cxn modelId="{5E008CC8-B8C6-4B46-94B0-C60406121E38}" srcId="{25E771E7-8CF7-4491-9507-55BFE693DC7B}" destId="{EB81D1D4-3A06-49A6-9CBB-2A11D66B1783}" srcOrd="0" destOrd="0" parTransId="{721F31C1-C769-40A8-9C34-A74470BAB532}" sibTransId="{0519A5BA-BBEC-4C39-9FFD-05D4C020199E}"/>
    <dgm:cxn modelId="{3A57B4D5-27C4-4372-954B-03F42D8D5B74}" srcId="{6C230327-1904-47CB-BB1D-FD9D9F4A90BF}" destId="{3AA5C518-6101-47DE-A504-F7F8D31BAC0F}" srcOrd="0" destOrd="0" parTransId="{C33DEA67-DC41-4FD7-BAF1-1EBBE63C3B81}" sibTransId="{84ADADB6-F501-44B3-B426-011C7C46A020}"/>
    <dgm:cxn modelId="{E3C761DA-B59A-4658-B3C8-B73D008958C7}" srcId="{013DD35D-9765-4E5F-95CE-DA45F3637BF5}" destId="{80CB43E4-C30F-4DCA-A3E9-D12FA78CE0FB}" srcOrd="3" destOrd="0" parTransId="{662CF9D0-9536-4AC8-90CC-1A9C062F4327}" sibTransId="{22BA2624-35EA-49E9-BC2A-8019555F56F6}"/>
    <dgm:cxn modelId="{1CADD0FF-5729-4229-8B56-BD1FE8199BD8}" type="presOf" srcId="{3F378E98-4217-47A9-8134-DE6C3ABFE041}" destId="{E073A826-7D3A-44DE-9A23-19A6213A5DC9}" srcOrd="0" destOrd="0" presId="urn:microsoft.com/office/officeart/2005/8/layout/hList1"/>
    <dgm:cxn modelId="{B9BD7136-F8E2-46D4-86A3-9F39AC0978AC}" type="presParOf" srcId="{C8FC339E-39F6-4A89-A23A-68C3243C6B19}" destId="{6D880849-3CF4-4B9A-AA3D-2012E655E86C}" srcOrd="0" destOrd="0" presId="urn:microsoft.com/office/officeart/2005/8/layout/hList1"/>
    <dgm:cxn modelId="{46B3147F-0F6E-4763-9B43-31D8426B8310}" type="presParOf" srcId="{6D880849-3CF4-4B9A-AA3D-2012E655E86C}" destId="{53A970A0-87A4-4055-8444-4B32FD55679F}" srcOrd="0" destOrd="0" presId="urn:microsoft.com/office/officeart/2005/8/layout/hList1"/>
    <dgm:cxn modelId="{E5FB3A68-8993-4B23-A453-CE3C306B6D1B}" type="presParOf" srcId="{6D880849-3CF4-4B9A-AA3D-2012E655E86C}" destId="{30479C4D-92A7-4148-A954-1F753DC42CF3}" srcOrd="1" destOrd="0" presId="urn:microsoft.com/office/officeart/2005/8/layout/hList1"/>
    <dgm:cxn modelId="{6B12D234-3FA8-48D6-8C4F-6FCCA1B66DB5}" type="presParOf" srcId="{C8FC339E-39F6-4A89-A23A-68C3243C6B19}" destId="{D69D8654-40D9-4F98-997A-46F1A786D984}" srcOrd="1" destOrd="0" presId="urn:microsoft.com/office/officeart/2005/8/layout/hList1"/>
    <dgm:cxn modelId="{875F7273-CD20-46BF-8AB7-789D52A4E0CB}" type="presParOf" srcId="{C8FC339E-39F6-4A89-A23A-68C3243C6B19}" destId="{37880899-2C43-4D97-BF52-758832B5C284}" srcOrd="2" destOrd="0" presId="urn:microsoft.com/office/officeart/2005/8/layout/hList1"/>
    <dgm:cxn modelId="{F3147B62-A2AE-4922-9FDB-162A1A757E07}" type="presParOf" srcId="{37880899-2C43-4D97-BF52-758832B5C284}" destId="{6DDDB16E-5E89-49FF-9D69-F27857F51C56}" srcOrd="0" destOrd="0" presId="urn:microsoft.com/office/officeart/2005/8/layout/hList1"/>
    <dgm:cxn modelId="{69F575BD-F97D-43D2-AB49-073551D9FE2A}" type="presParOf" srcId="{37880899-2C43-4D97-BF52-758832B5C284}" destId="{E073A826-7D3A-44DE-9A23-19A6213A5DC9}" srcOrd="1" destOrd="0" presId="urn:microsoft.com/office/officeart/2005/8/layout/hList1"/>
    <dgm:cxn modelId="{6F8F1119-2D5B-4301-A6CB-B58A5D7DD02E}" type="presParOf" srcId="{C8FC339E-39F6-4A89-A23A-68C3243C6B19}" destId="{7D6432E3-067A-4AC1-AB22-F0D44880ECB6}" srcOrd="3" destOrd="0" presId="urn:microsoft.com/office/officeart/2005/8/layout/hList1"/>
    <dgm:cxn modelId="{A19C6767-22D5-47D7-A387-4EBF49DD50DF}" type="presParOf" srcId="{C8FC339E-39F6-4A89-A23A-68C3243C6B19}" destId="{EBFEB845-6A67-41B7-8C99-698054EAA819}" srcOrd="4" destOrd="0" presId="urn:microsoft.com/office/officeart/2005/8/layout/hList1"/>
    <dgm:cxn modelId="{F17E0319-B992-4707-AE32-C31D4D79CA95}" type="presParOf" srcId="{EBFEB845-6A67-41B7-8C99-698054EAA819}" destId="{5ACDDD2E-A6DA-4B3F-B366-D8D165C71718}" srcOrd="0" destOrd="0" presId="urn:microsoft.com/office/officeart/2005/8/layout/hList1"/>
    <dgm:cxn modelId="{B65C01C1-1E26-41CF-B840-55EEBC838000}" type="presParOf" srcId="{EBFEB845-6A67-41B7-8C99-698054EAA819}" destId="{3232D775-33ED-44BE-9665-D5F655F5DD13}" srcOrd="1" destOrd="0" presId="urn:microsoft.com/office/officeart/2005/8/layout/hList1"/>
    <dgm:cxn modelId="{E7382133-8AB5-4D9D-B179-25ABD530669C}" type="presParOf" srcId="{C8FC339E-39F6-4A89-A23A-68C3243C6B19}" destId="{8FAD4832-6588-48D1-A537-95C2839EA1B3}" srcOrd="5" destOrd="0" presId="urn:microsoft.com/office/officeart/2005/8/layout/hList1"/>
    <dgm:cxn modelId="{72B4F15A-A0DA-4C56-9CE0-916D94F681AA}" type="presParOf" srcId="{C8FC339E-39F6-4A89-A23A-68C3243C6B19}" destId="{673787B6-A61C-416D-8E62-B73B5E97C444}" srcOrd="6" destOrd="0" presId="urn:microsoft.com/office/officeart/2005/8/layout/hList1"/>
    <dgm:cxn modelId="{813EA12F-2B1B-4DF4-BA61-D498348DB32E}" type="presParOf" srcId="{673787B6-A61C-416D-8E62-B73B5E97C444}" destId="{C524BBDC-4A12-4957-832D-D660CECEAC53}" srcOrd="0" destOrd="0" presId="urn:microsoft.com/office/officeart/2005/8/layout/hList1"/>
    <dgm:cxn modelId="{591C69AD-94F5-401B-B648-1D0755177D77}" type="presParOf" srcId="{673787B6-A61C-416D-8E62-B73B5E97C444}" destId="{70A49A4C-6D17-4FCB-9C29-21F025026F9E}" srcOrd="1" destOrd="0" presId="urn:microsoft.com/office/officeart/2005/8/layout/hList1"/>
    <dgm:cxn modelId="{52299F82-BC98-48AF-A747-CD966906C9A8}" type="presParOf" srcId="{C8FC339E-39F6-4A89-A23A-68C3243C6B19}" destId="{383AD359-E24C-4F68-B934-2F2C992494D2}" srcOrd="7" destOrd="0" presId="urn:microsoft.com/office/officeart/2005/8/layout/hList1"/>
    <dgm:cxn modelId="{62DB8F84-1303-4659-9AF1-8DCD622BFC3A}" type="presParOf" srcId="{C8FC339E-39F6-4A89-A23A-68C3243C6B19}" destId="{61D1CB56-CE53-4431-BAD9-0789E09DFD6B}" srcOrd="8" destOrd="0" presId="urn:microsoft.com/office/officeart/2005/8/layout/hList1"/>
    <dgm:cxn modelId="{19635CC3-E362-40BE-831B-068DA468B058}" type="presParOf" srcId="{61D1CB56-CE53-4431-BAD9-0789E09DFD6B}" destId="{31A34E95-FDDE-4764-A7A2-F2CDEEADC6D2}" srcOrd="0" destOrd="0" presId="urn:microsoft.com/office/officeart/2005/8/layout/hList1"/>
    <dgm:cxn modelId="{97FEA316-B612-4138-B7FD-B54FACA131D0}" type="presParOf" srcId="{61D1CB56-CE53-4431-BAD9-0789E09DFD6B}" destId="{B16F636B-AE5E-4CCE-8FA9-24DFA1E6461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5F10B-B06F-474B-B92C-F7D809EDF1BA}">
      <dsp:nvSpPr>
        <dsp:cNvPr id="0" name=""/>
        <dsp:cNvSpPr/>
      </dsp:nvSpPr>
      <dsp:spPr>
        <a:xfrm>
          <a:off x="3813" y="1200209"/>
          <a:ext cx="1858154" cy="117992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1D2A01-AC64-4320-B5D4-FA627590CB22}">
      <dsp:nvSpPr>
        <dsp:cNvPr id="0" name=""/>
        <dsp:cNvSpPr/>
      </dsp:nvSpPr>
      <dsp:spPr>
        <a:xfrm>
          <a:off x="210274" y="1396348"/>
          <a:ext cx="1858154" cy="117992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kern="1200" dirty="0"/>
            <a:t>Görüntülerin </a:t>
          </a:r>
          <a:r>
            <a:rPr lang="tr-TR" sz="1400" kern="1200" dirty="0" err="1"/>
            <a:t>Jupyter</a:t>
          </a:r>
          <a:r>
            <a:rPr lang="tr-TR" sz="1400" kern="1200" dirty="0"/>
            <a:t> Notebook ortamına aktarılması</a:t>
          </a:r>
          <a:endParaRPr lang="en-US" sz="1400" kern="1200" dirty="0"/>
        </a:p>
      </dsp:txBody>
      <dsp:txXfrm>
        <a:off x="244833" y="1430907"/>
        <a:ext cx="1789036" cy="1110810"/>
      </dsp:txXfrm>
    </dsp:sp>
    <dsp:sp modelId="{6AD7E04B-11B2-4154-BC3A-F771C66370EB}">
      <dsp:nvSpPr>
        <dsp:cNvPr id="0" name=""/>
        <dsp:cNvSpPr/>
      </dsp:nvSpPr>
      <dsp:spPr>
        <a:xfrm>
          <a:off x="2274891" y="1200209"/>
          <a:ext cx="1858154" cy="117992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1CA80F-8F15-4714-863F-B4828447AEAF}">
      <dsp:nvSpPr>
        <dsp:cNvPr id="0" name=""/>
        <dsp:cNvSpPr/>
      </dsp:nvSpPr>
      <dsp:spPr>
        <a:xfrm>
          <a:off x="2481353" y="1396348"/>
          <a:ext cx="1858154" cy="117992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kern="1200" dirty="0"/>
            <a:t>İnsan tespiti için gereken işlemlerin yapılması</a:t>
          </a:r>
          <a:endParaRPr lang="en-US" sz="1400" kern="1200" dirty="0"/>
        </a:p>
      </dsp:txBody>
      <dsp:txXfrm>
        <a:off x="2515912" y="1430907"/>
        <a:ext cx="1789036" cy="1110810"/>
      </dsp:txXfrm>
    </dsp:sp>
    <dsp:sp modelId="{17D55919-FF85-40CB-8AB6-9518D809CE4A}">
      <dsp:nvSpPr>
        <dsp:cNvPr id="0" name=""/>
        <dsp:cNvSpPr/>
      </dsp:nvSpPr>
      <dsp:spPr>
        <a:xfrm>
          <a:off x="4545969" y="1200209"/>
          <a:ext cx="1858154" cy="117992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4BDA22-F018-4961-AD8F-7063B02577C1}">
      <dsp:nvSpPr>
        <dsp:cNvPr id="0" name=""/>
        <dsp:cNvSpPr/>
      </dsp:nvSpPr>
      <dsp:spPr>
        <a:xfrm>
          <a:off x="4752431" y="1396348"/>
          <a:ext cx="1858154" cy="117992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kern="1200" dirty="0"/>
            <a:t>Tespit edilen insanların dikdörtgen içerisine alınması</a:t>
          </a:r>
          <a:endParaRPr lang="en-US" sz="1400" kern="1200" dirty="0"/>
        </a:p>
      </dsp:txBody>
      <dsp:txXfrm>
        <a:off x="4786990" y="1430907"/>
        <a:ext cx="1789036" cy="1110810"/>
      </dsp:txXfrm>
    </dsp:sp>
    <dsp:sp modelId="{2F5A7391-5E89-480C-AEF5-BE203D80740F}">
      <dsp:nvSpPr>
        <dsp:cNvPr id="0" name=""/>
        <dsp:cNvSpPr/>
      </dsp:nvSpPr>
      <dsp:spPr>
        <a:xfrm>
          <a:off x="6817047" y="1200209"/>
          <a:ext cx="1858154" cy="117992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CDF637-23AB-46D6-A2D0-60D08B5EF28E}">
      <dsp:nvSpPr>
        <dsp:cNvPr id="0" name=""/>
        <dsp:cNvSpPr/>
      </dsp:nvSpPr>
      <dsp:spPr>
        <a:xfrm>
          <a:off x="7023509" y="1396348"/>
          <a:ext cx="1858154" cy="117992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kern="1200" dirty="0"/>
            <a:t>İnsanlar arasındaki mesafenin hesaplanması </a:t>
          </a:r>
          <a:endParaRPr lang="en-US" sz="1400" kern="1200" dirty="0"/>
        </a:p>
      </dsp:txBody>
      <dsp:txXfrm>
        <a:off x="7058068" y="1430907"/>
        <a:ext cx="1789036" cy="1110810"/>
      </dsp:txXfrm>
    </dsp:sp>
    <dsp:sp modelId="{E46CAEA3-41A8-4553-9586-900D5192BAD7}">
      <dsp:nvSpPr>
        <dsp:cNvPr id="0" name=""/>
        <dsp:cNvSpPr/>
      </dsp:nvSpPr>
      <dsp:spPr>
        <a:xfrm>
          <a:off x="9088126" y="1200209"/>
          <a:ext cx="1858154" cy="117992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8C7E80-4C88-41A7-9A70-045781A2DE11}">
      <dsp:nvSpPr>
        <dsp:cNvPr id="0" name=""/>
        <dsp:cNvSpPr/>
      </dsp:nvSpPr>
      <dsp:spPr>
        <a:xfrm>
          <a:off x="9294587" y="1396348"/>
          <a:ext cx="1858154" cy="117992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tr-TR" sz="1400" kern="1200" dirty="0"/>
            <a:t>Bulunan mesafenin sosyal mesafe kuralına uygunluğunun kontrolü</a:t>
          </a:r>
          <a:endParaRPr lang="en-US" sz="1400" kern="1200" dirty="0"/>
        </a:p>
      </dsp:txBody>
      <dsp:txXfrm>
        <a:off x="9329146" y="1430907"/>
        <a:ext cx="1789036" cy="11108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970A0-87A4-4055-8444-4B32FD55679F}">
      <dsp:nvSpPr>
        <dsp:cNvPr id="0" name=""/>
        <dsp:cNvSpPr/>
      </dsp:nvSpPr>
      <dsp:spPr>
        <a:xfrm>
          <a:off x="5229" y="59978"/>
          <a:ext cx="2004764" cy="801905"/>
        </a:xfrm>
        <a:prstGeom prst="rect">
          <a:avLst/>
        </a:prstGeom>
        <a:solidFill>
          <a:schemeClr val="accent1"/>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rtlCol="0" anchor="ctr" anchorCtr="0">
          <a:noAutofit/>
        </a:bodyPr>
        <a:lstStyle/>
        <a:p>
          <a:pPr marL="0" lvl="0" indent="0" algn="ctr" defTabSz="889000" rtl="0">
            <a:lnSpc>
              <a:spcPct val="90000"/>
            </a:lnSpc>
            <a:spcBef>
              <a:spcPct val="0"/>
            </a:spcBef>
            <a:spcAft>
              <a:spcPct val="35000"/>
            </a:spcAft>
            <a:buNone/>
          </a:pPr>
          <a:r>
            <a:rPr lang="tr-TR" sz="2000" b="1" kern="1200" noProof="0" dirty="0">
              <a:solidFill>
                <a:schemeClr val="tx1"/>
              </a:solidFill>
              <a:latin typeface="+mj-lt"/>
            </a:rPr>
            <a:t>Hazırlık</a:t>
          </a:r>
        </a:p>
      </dsp:txBody>
      <dsp:txXfrm>
        <a:off x="5229" y="59978"/>
        <a:ext cx="2004764" cy="801905"/>
      </dsp:txXfrm>
    </dsp:sp>
    <dsp:sp modelId="{30479C4D-92A7-4148-A954-1F753DC42CF3}">
      <dsp:nvSpPr>
        <dsp:cNvPr id="0" name=""/>
        <dsp:cNvSpPr/>
      </dsp:nvSpPr>
      <dsp:spPr>
        <a:xfrm>
          <a:off x="5229" y="861883"/>
          <a:ext cx="2004764" cy="285480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rtlCol="0" anchor="t" anchorCtr="0">
          <a:noAutofit/>
        </a:bodyPr>
        <a:lstStyle/>
        <a:p>
          <a:pPr marL="0" lvl="1" indent="-171450" algn="ctr" defTabSz="711200" rtl="0">
            <a:lnSpc>
              <a:spcPct val="100000"/>
            </a:lnSpc>
            <a:spcBef>
              <a:spcPct val="0"/>
            </a:spcBef>
            <a:spcAft>
              <a:spcPct val="15000"/>
            </a:spcAft>
            <a:buFont typeface="Arial" panose="020B0604020202020204" pitchFamily="34" charset="0"/>
            <a:buNone/>
          </a:pPr>
          <a:r>
            <a:rPr lang="tr-TR" sz="1600" kern="1200" noProof="0" dirty="0"/>
            <a:t>Sosyal mesafe kontrolü için farklı görüntülerin elde edilmesi </a:t>
          </a:r>
        </a:p>
      </dsp:txBody>
      <dsp:txXfrm>
        <a:off x="5229" y="861883"/>
        <a:ext cx="2004764" cy="2854800"/>
      </dsp:txXfrm>
    </dsp:sp>
    <dsp:sp modelId="{6DDDB16E-5E89-49FF-9D69-F27857F51C56}">
      <dsp:nvSpPr>
        <dsp:cNvPr id="0" name=""/>
        <dsp:cNvSpPr/>
      </dsp:nvSpPr>
      <dsp:spPr>
        <a:xfrm>
          <a:off x="2290661" y="59978"/>
          <a:ext cx="2004764" cy="801905"/>
        </a:xfrm>
        <a:prstGeom prst="rect">
          <a:avLst/>
        </a:prstGeom>
        <a:solidFill>
          <a:schemeClr val="accent1">
            <a:alpha val="2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rtlCol="0" anchor="ctr" anchorCtr="0">
          <a:noAutofit/>
        </a:bodyPr>
        <a:lstStyle/>
        <a:p>
          <a:pPr marL="0" lvl="0" indent="0" algn="ctr" defTabSz="889000" rtl="0">
            <a:lnSpc>
              <a:spcPct val="90000"/>
            </a:lnSpc>
            <a:spcBef>
              <a:spcPct val="0"/>
            </a:spcBef>
            <a:spcAft>
              <a:spcPct val="35000"/>
            </a:spcAft>
            <a:buNone/>
          </a:pPr>
          <a:r>
            <a:rPr lang="tr-TR" sz="2000" b="1" kern="1200" noProof="0" dirty="0">
              <a:solidFill>
                <a:schemeClr val="tx1"/>
              </a:solidFill>
              <a:latin typeface="+mj-lt"/>
            </a:rPr>
            <a:t>Gelişme</a:t>
          </a:r>
        </a:p>
      </dsp:txBody>
      <dsp:txXfrm>
        <a:off x="2290661" y="59978"/>
        <a:ext cx="2004764" cy="801905"/>
      </dsp:txXfrm>
    </dsp:sp>
    <dsp:sp modelId="{E073A826-7D3A-44DE-9A23-19A6213A5DC9}">
      <dsp:nvSpPr>
        <dsp:cNvPr id="0" name=""/>
        <dsp:cNvSpPr/>
      </dsp:nvSpPr>
      <dsp:spPr>
        <a:xfrm>
          <a:off x="2290661" y="861883"/>
          <a:ext cx="2004764" cy="2854800"/>
        </a:xfrm>
        <a:prstGeom prst="rect">
          <a:avLst/>
        </a:prstGeom>
        <a:solidFill>
          <a:schemeClr val="accent5">
            <a:tint val="40000"/>
            <a:alpha val="90000"/>
            <a:hueOff val="-1268733"/>
            <a:satOff val="-15196"/>
            <a:lumOff val="-1429"/>
            <a:alphaOff val="0"/>
          </a:schemeClr>
        </a:solidFill>
        <a:ln w="12700" cap="flat" cmpd="sng" algn="ctr">
          <a:solidFill>
            <a:schemeClr val="accent5">
              <a:tint val="40000"/>
              <a:alpha val="90000"/>
              <a:hueOff val="-1268733"/>
              <a:satOff val="-15196"/>
              <a:lumOff val="-142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rtlCol="0" anchor="t" anchorCtr="0">
          <a:noAutofit/>
        </a:bodyPr>
        <a:lstStyle/>
        <a:p>
          <a:pPr marL="0" lvl="1" indent="-171450" algn="ctr" defTabSz="711200" rtl="0">
            <a:lnSpc>
              <a:spcPct val="100000"/>
            </a:lnSpc>
            <a:spcBef>
              <a:spcPct val="0"/>
            </a:spcBef>
            <a:spcAft>
              <a:spcPct val="15000"/>
            </a:spcAft>
            <a:buFont typeface="Arial" panose="020B0604020202020204" pitchFamily="34" charset="0"/>
            <a:buNone/>
          </a:pPr>
          <a:r>
            <a:rPr lang="tr-TR" sz="1600" kern="1200" noProof="0" dirty="0">
              <a:solidFill>
                <a:schemeClr val="tx1"/>
              </a:solidFill>
            </a:rPr>
            <a:t>Görüntülerde</a:t>
          </a:r>
          <a:r>
            <a:rPr lang="tr-TR" sz="1600" kern="1200" baseline="0" noProof="0" dirty="0">
              <a:solidFill>
                <a:schemeClr val="tx1"/>
              </a:solidFill>
            </a:rPr>
            <a:t> yer alan insanların tespiti ve aralarındaki mesafenin hesaplanması</a:t>
          </a:r>
          <a:endParaRPr lang="tr-TR" sz="1600" kern="1200" noProof="0" dirty="0">
            <a:solidFill>
              <a:schemeClr val="tx1"/>
            </a:solidFill>
          </a:endParaRPr>
        </a:p>
      </dsp:txBody>
      <dsp:txXfrm>
        <a:off x="2290661" y="861883"/>
        <a:ext cx="2004764" cy="2854800"/>
      </dsp:txXfrm>
    </dsp:sp>
    <dsp:sp modelId="{5ACDDD2E-A6DA-4B3F-B366-D8D165C71718}">
      <dsp:nvSpPr>
        <dsp:cNvPr id="0" name=""/>
        <dsp:cNvSpPr/>
      </dsp:nvSpPr>
      <dsp:spPr>
        <a:xfrm>
          <a:off x="4576092" y="59978"/>
          <a:ext cx="2004764" cy="801905"/>
        </a:xfrm>
        <a:prstGeom prst="rect">
          <a:avLst/>
        </a:prstGeom>
        <a:solidFill>
          <a:schemeClr val="accent3"/>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rtlCol="0" anchor="ctr" anchorCtr="0">
          <a:noAutofit/>
        </a:bodyPr>
        <a:lstStyle/>
        <a:p>
          <a:pPr marL="0" lvl="0" indent="0" algn="ctr" defTabSz="889000" rtl="0">
            <a:lnSpc>
              <a:spcPct val="90000"/>
            </a:lnSpc>
            <a:spcBef>
              <a:spcPct val="0"/>
            </a:spcBef>
            <a:spcAft>
              <a:spcPct val="35000"/>
            </a:spcAft>
            <a:buNone/>
          </a:pPr>
          <a:r>
            <a:rPr lang="tr-TR" sz="2000" b="1" kern="1200" noProof="0" dirty="0">
              <a:solidFill>
                <a:schemeClr val="tx1"/>
              </a:solidFill>
              <a:latin typeface="+mj-lt"/>
            </a:rPr>
            <a:t>Analiz</a:t>
          </a:r>
        </a:p>
      </dsp:txBody>
      <dsp:txXfrm>
        <a:off x="4576092" y="59978"/>
        <a:ext cx="2004764" cy="801905"/>
      </dsp:txXfrm>
    </dsp:sp>
    <dsp:sp modelId="{3232D775-33ED-44BE-9665-D5F655F5DD13}">
      <dsp:nvSpPr>
        <dsp:cNvPr id="0" name=""/>
        <dsp:cNvSpPr/>
      </dsp:nvSpPr>
      <dsp:spPr>
        <a:xfrm>
          <a:off x="4576092" y="861883"/>
          <a:ext cx="2004764" cy="2854800"/>
        </a:xfrm>
        <a:prstGeom prst="rect">
          <a:avLst/>
        </a:prstGeom>
        <a:solidFill>
          <a:schemeClr val="accent5">
            <a:tint val="40000"/>
            <a:alpha val="90000"/>
            <a:hueOff val="-2537466"/>
            <a:satOff val="-30391"/>
            <a:lumOff val="-2858"/>
            <a:alphaOff val="0"/>
          </a:schemeClr>
        </a:solidFill>
        <a:ln w="12700" cap="flat" cmpd="sng" algn="ctr">
          <a:solidFill>
            <a:schemeClr val="accent5">
              <a:tint val="40000"/>
              <a:alpha val="90000"/>
              <a:hueOff val="-2537466"/>
              <a:satOff val="-30391"/>
              <a:lumOff val="-285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rtlCol="0" anchor="t" anchorCtr="0">
          <a:noAutofit/>
        </a:bodyPr>
        <a:lstStyle/>
        <a:p>
          <a:pPr marL="0" lvl="1" indent="-171450" algn="ctr" defTabSz="711200" rtl="0">
            <a:lnSpc>
              <a:spcPct val="100000"/>
            </a:lnSpc>
            <a:spcBef>
              <a:spcPct val="0"/>
            </a:spcBef>
            <a:spcAft>
              <a:spcPct val="15000"/>
            </a:spcAft>
            <a:buFont typeface="Arial" panose="020B0604020202020204" pitchFamily="34" charset="0"/>
            <a:buNone/>
          </a:pPr>
          <a:r>
            <a:rPr lang="tr-TR" sz="1600" kern="1200" noProof="0" dirty="0"/>
            <a:t>Görüntülerdeki insanların istenildiği şekilde tespit edilmesi için algoritma içerisinde farklı parametrelerin kullanılması</a:t>
          </a:r>
        </a:p>
      </dsp:txBody>
      <dsp:txXfrm>
        <a:off x="4576092" y="861883"/>
        <a:ext cx="2004764" cy="2854800"/>
      </dsp:txXfrm>
    </dsp:sp>
    <dsp:sp modelId="{C524BBDC-4A12-4957-832D-D660CECEAC53}">
      <dsp:nvSpPr>
        <dsp:cNvPr id="0" name=""/>
        <dsp:cNvSpPr/>
      </dsp:nvSpPr>
      <dsp:spPr>
        <a:xfrm>
          <a:off x="6861524" y="59978"/>
          <a:ext cx="2004764" cy="801905"/>
        </a:xfrm>
        <a:prstGeom prst="rect">
          <a:avLst/>
        </a:prstGeom>
        <a:solidFill>
          <a:schemeClr val="accent3">
            <a:alpha val="2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rtlCol="0" anchor="ctr" anchorCtr="0">
          <a:noAutofit/>
        </a:bodyPr>
        <a:lstStyle/>
        <a:p>
          <a:pPr marL="0" lvl="0" indent="0" algn="ctr" defTabSz="889000" rtl="0">
            <a:lnSpc>
              <a:spcPct val="90000"/>
            </a:lnSpc>
            <a:spcBef>
              <a:spcPct val="0"/>
            </a:spcBef>
            <a:spcAft>
              <a:spcPct val="35000"/>
            </a:spcAft>
            <a:buNone/>
          </a:pPr>
          <a:r>
            <a:rPr lang="tr-TR" sz="2000" b="1" kern="1200" noProof="0" dirty="0">
              <a:solidFill>
                <a:schemeClr val="tx1"/>
              </a:solidFill>
              <a:latin typeface="+mj-lt"/>
            </a:rPr>
            <a:t>Karar</a:t>
          </a:r>
          <a:endParaRPr lang="tr-TR" sz="2800" b="1" kern="1200" noProof="0" dirty="0">
            <a:solidFill>
              <a:schemeClr val="tx1"/>
            </a:solidFill>
            <a:latin typeface="+mj-lt"/>
          </a:endParaRPr>
        </a:p>
      </dsp:txBody>
      <dsp:txXfrm>
        <a:off x="6861524" y="59978"/>
        <a:ext cx="2004764" cy="801905"/>
      </dsp:txXfrm>
    </dsp:sp>
    <dsp:sp modelId="{70A49A4C-6D17-4FCB-9C29-21F025026F9E}">
      <dsp:nvSpPr>
        <dsp:cNvPr id="0" name=""/>
        <dsp:cNvSpPr/>
      </dsp:nvSpPr>
      <dsp:spPr>
        <a:xfrm>
          <a:off x="6861524" y="861883"/>
          <a:ext cx="2004764" cy="2854800"/>
        </a:xfrm>
        <a:prstGeom prst="rect">
          <a:avLst/>
        </a:prstGeom>
        <a:solidFill>
          <a:schemeClr val="accent5">
            <a:tint val="40000"/>
            <a:alpha val="90000"/>
            <a:hueOff val="-3806200"/>
            <a:satOff val="-45587"/>
            <a:lumOff val="-4287"/>
            <a:alphaOff val="0"/>
          </a:schemeClr>
        </a:solidFill>
        <a:ln w="12700" cap="flat" cmpd="sng" algn="ctr">
          <a:solidFill>
            <a:schemeClr val="accent5">
              <a:tint val="40000"/>
              <a:alpha val="90000"/>
              <a:hueOff val="-3806200"/>
              <a:satOff val="-45587"/>
              <a:lumOff val="-428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rtlCol="0" anchor="t" anchorCtr="0">
          <a:noAutofit/>
        </a:bodyPr>
        <a:lstStyle/>
        <a:p>
          <a:pPr marL="0" lvl="1" indent="-171450" algn="ctr" defTabSz="711200" rtl="0">
            <a:lnSpc>
              <a:spcPct val="100000"/>
            </a:lnSpc>
            <a:spcBef>
              <a:spcPct val="0"/>
            </a:spcBef>
            <a:spcAft>
              <a:spcPct val="15000"/>
            </a:spcAft>
            <a:buFont typeface="Arial" panose="020B0604020202020204" pitchFamily="34" charset="0"/>
            <a:buNone/>
          </a:pPr>
          <a:r>
            <a:rPr lang="tr-TR" sz="1600" kern="1200" noProof="0" dirty="0">
              <a:solidFill>
                <a:schemeClr val="tx1"/>
              </a:solidFill>
            </a:rPr>
            <a:t>Çıkış görüntülerinde insanların tespit edilmesi ve sosyal mesafenin kontrol edilmesi</a:t>
          </a:r>
        </a:p>
      </dsp:txBody>
      <dsp:txXfrm>
        <a:off x="6861524" y="861883"/>
        <a:ext cx="2004764" cy="2854800"/>
      </dsp:txXfrm>
    </dsp:sp>
    <dsp:sp modelId="{31A34E95-FDDE-4764-A7A2-F2CDEEADC6D2}">
      <dsp:nvSpPr>
        <dsp:cNvPr id="0" name=""/>
        <dsp:cNvSpPr/>
      </dsp:nvSpPr>
      <dsp:spPr>
        <a:xfrm>
          <a:off x="9146955" y="59978"/>
          <a:ext cx="2004764" cy="801905"/>
        </a:xfrm>
        <a:prstGeom prst="rect">
          <a:avLst/>
        </a:prstGeom>
        <a:solidFill>
          <a:schemeClr val="bg1">
            <a:lumMod val="85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rtlCol="0" anchor="ctr" anchorCtr="0">
          <a:noAutofit/>
        </a:bodyPr>
        <a:lstStyle/>
        <a:p>
          <a:pPr marL="0" lvl="0" indent="0" algn="ctr" defTabSz="889000" rtl="0">
            <a:lnSpc>
              <a:spcPct val="90000"/>
            </a:lnSpc>
            <a:spcBef>
              <a:spcPct val="0"/>
            </a:spcBef>
            <a:spcAft>
              <a:spcPct val="35000"/>
            </a:spcAft>
            <a:buNone/>
          </a:pPr>
          <a:r>
            <a:rPr lang="tr-TR" sz="2000" b="1" kern="1200" noProof="0" dirty="0">
              <a:solidFill>
                <a:schemeClr val="tx1"/>
              </a:solidFill>
              <a:latin typeface="+mj-lt"/>
            </a:rPr>
            <a:t>Sonuç</a:t>
          </a:r>
          <a:endParaRPr lang="tr-TR" sz="2800" b="1" kern="1200" noProof="0" dirty="0">
            <a:solidFill>
              <a:schemeClr val="tx1"/>
            </a:solidFill>
            <a:latin typeface="+mj-lt"/>
          </a:endParaRPr>
        </a:p>
      </dsp:txBody>
      <dsp:txXfrm>
        <a:off x="9146955" y="59978"/>
        <a:ext cx="2004764" cy="801905"/>
      </dsp:txXfrm>
    </dsp:sp>
    <dsp:sp modelId="{B16F636B-AE5E-4CCE-8FA9-24DFA1E64615}">
      <dsp:nvSpPr>
        <dsp:cNvPr id="0" name=""/>
        <dsp:cNvSpPr/>
      </dsp:nvSpPr>
      <dsp:spPr>
        <a:xfrm>
          <a:off x="9146955" y="861883"/>
          <a:ext cx="2004764" cy="2854800"/>
        </a:xfrm>
        <a:prstGeom prst="rect">
          <a:avLst/>
        </a:prstGeom>
        <a:solidFill>
          <a:schemeClr val="accent5">
            <a:tint val="40000"/>
            <a:alpha val="90000"/>
            <a:hueOff val="-5074933"/>
            <a:satOff val="-60782"/>
            <a:lumOff val="-5716"/>
            <a:alphaOff val="0"/>
          </a:schemeClr>
        </a:solidFill>
        <a:ln w="12700" cap="flat" cmpd="sng" algn="ctr">
          <a:solidFill>
            <a:schemeClr val="accent5">
              <a:tint val="40000"/>
              <a:alpha val="90000"/>
              <a:hueOff val="-5074933"/>
              <a:satOff val="-60782"/>
              <a:lumOff val="-571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rtlCol="0" anchor="t" anchorCtr="0">
          <a:noAutofit/>
        </a:bodyPr>
        <a:lstStyle/>
        <a:p>
          <a:pPr marL="0" lvl="1" indent="-171450" algn="ctr" defTabSz="711200" rtl="0">
            <a:lnSpc>
              <a:spcPct val="100000"/>
            </a:lnSpc>
            <a:spcBef>
              <a:spcPct val="0"/>
            </a:spcBef>
            <a:spcAft>
              <a:spcPct val="15000"/>
            </a:spcAft>
            <a:buFont typeface="Arial" panose="020B0604020202020204" pitchFamily="34" charset="0"/>
            <a:buNone/>
          </a:pPr>
          <a:r>
            <a:rPr lang="tr-TR" sz="1600" b="0" i="0" kern="1200" noProof="0" dirty="0">
              <a:solidFill>
                <a:schemeClr val="tx1"/>
              </a:solidFill>
            </a:rPr>
            <a:t>Elde edilen çıkış görüntüleri ve istenilen sonuçlar doğrultusunda raporlama ve sunum aşamasına geçilmesi</a:t>
          </a:r>
          <a:endParaRPr lang="tr-TR" sz="1600" kern="1200" noProof="0" dirty="0">
            <a:solidFill>
              <a:schemeClr val="tx1"/>
            </a:solidFill>
          </a:endParaRPr>
        </a:p>
      </dsp:txBody>
      <dsp:txXfrm>
        <a:off x="9146955" y="861883"/>
        <a:ext cx="2004764"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4296B5BF-1006-4C4E-8750-AF7E9760E2F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tr-TR"/>
          </a:p>
        </p:txBody>
      </p:sp>
      <p:sp>
        <p:nvSpPr>
          <p:cNvPr id="3" name="Tarih Yer Tutucusu 2">
            <a:extLst>
              <a:ext uri="{FF2B5EF4-FFF2-40B4-BE49-F238E27FC236}">
                <a16:creationId xmlns:a16="http://schemas.microsoft.com/office/drawing/2014/main" id="{E1D8B61E-23AB-4FC7-A659-7679A1AB4A6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F4F3CFC-7C46-4CEA-AFEF-51BAC7ABD661}" type="datetime1">
              <a:rPr lang="tr-TR"/>
              <a:pPr>
                <a:defRPr/>
              </a:pPr>
              <a:t>26.12.2021</a:t>
            </a:fld>
            <a:endParaRPr lang="tr-TR"/>
          </a:p>
        </p:txBody>
      </p:sp>
      <p:sp>
        <p:nvSpPr>
          <p:cNvPr id="4" name="Alt Bilgi Yer Tutucusu 3">
            <a:extLst>
              <a:ext uri="{FF2B5EF4-FFF2-40B4-BE49-F238E27FC236}">
                <a16:creationId xmlns:a16="http://schemas.microsoft.com/office/drawing/2014/main" id="{E6697788-4C1B-4C1D-B342-E37EC5C074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tr-TR"/>
          </a:p>
        </p:txBody>
      </p:sp>
      <p:sp>
        <p:nvSpPr>
          <p:cNvPr id="5" name="Slayt Numarası Yer Tutucusu 4">
            <a:extLst>
              <a:ext uri="{FF2B5EF4-FFF2-40B4-BE49-F238E27FC236}">
                <a16:creationId xmlns:a16="http://schemas.microsoft.com/office/drawing/2014/main" id="{D9C1AF05-B69A-405E-BC4E-B03D4AFBEB8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8C850EE-D227-4F4F-AAE5-3C1D8AC960FA}" type="slidenum">
              <a:rPr lang="tr-TR"/>
              <a:pPr>
                <a:defRPr/>
              </a:pPr>
              <a:t>‹#›</a:t>
            </a:fld>
            <a:endParaRPr lang="tr-T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39892972-340F-448B-B00E-5E793690FD9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tr-TR"/>
          </a:p>
        </p:txBody>
      </p:sp>
      <p:sp>
        <p:nvSpPr>
          <p:cNvPr id="3" name="Tarih Yer Tutucusu 2">
            <a:extLst>
              <a:ext uri="{FF2B5EF4-FFF2-40B4-BE49-F238E27FC236}">
                <a16:creationId xmlns:a16="http://schemas.microsoft.com/office/drawing/2014/main" id="{4276451E-37E9-4285-B954-C6CD495C916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02515089-AF70-46B3-8D91-0313A8C0D074}" type="datetime1">
              <a:rPr lang="tr-TR"/>
              <a:pPr>
                <a:defRPr/>
              </a:pPr>
              <a:t>26.12.2021</a:t>
            </a:fld>
            <a:endParaRPr lang="tr-TR" dirty="0"/>
          </a:p>
        </p:txBody>
      </p:sp>
      <p:sp>
        <p:nvSpPr>
          <p:cNvPr id="4" name="Slayt Görüntüsü Yer Tutucusu 3">
            <a:extLst>
              <a:ext uri="{FF2B5EF4-FFF2-40B4-BE49-F238E27FC236}">
                <a16:creationId xmlns:a16="http://schemas.microsoft.com/office/drawing/2014/main" id="{FE32007D-DB79-4D2B-BD5C-EFFA9A810D0D}"/>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tr-TR" noProof="0"/>
          </a:p>
        </p:txBody>
      </p:sp>
      <p:sp>
        <p:nvSpPr>
          <p:cNvPr id="5" name="Notlar Yer Tutucusu 4">
            <a:extLst>
              <a:ext uri="{FF2B5EF4-FFF2-40B4-BE49-F238E27FC236}">
                <a16:creationId xmlns:a16="http://schemas.microsoft.com/office/drawing/2014/main" id="{42BD747C-D6D5-46CD-BD20-00707DE09D02}"/>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noProof="0"/>
              <a:t>Asıl metin stillerini düzenlemek için tıklayın</a:t>
            </a:r>
          </a:p>
          <a:p>
            <a:pPr lvl="1"/>
            <a:r>
              <a:rPr lang="tr-TR" noProof="0"/>
              <a:t>İkinci düzey</a:t>
            </a:r>
          </a:p>
          <a:p>
            <a:pPr lvl="2"/>
            <a:r>
              <a:rPr lang="tr-TR" noProof="0"/>
              <a:t>Üçüncü düzey</a:t>
            </a:r>
          </a:p>
          <a:p>
            <a:pPr lvl="3"/>
            <a:r>
              <a:rPr lang="tr-TR" noProof="0"/>
              <a:t>Dördüncü düzey</a:t>
            </a:r>
          </a:p>
          <a:p>
            <a:pPr lvl="4"/>
            <a:r>
              <a:rPr lang="tr-TR" noProof="0"/>
              <a:t>Beşinci düzey</a:t>
            </a:r>
          </a:p>
        </p:txBody>
      </p:sp>
      <p:sp>
        <p:nvSpPr>
          <p:cNvPr id="6" name="Alt Bilgi Yer Tutucusu 5">
            <a:extLst>
              <a:ext uri="{FF2B5EF4-FFF2-40B4-BE49-F238E27FC236}">
                <a16:creationId xmlns:a16="http://schemas.microsoft.com/office/drawing/2014/main" id="{9CF17B36-EC29-43BF-8403-B1BDB02FE0E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tr-TR"/>
          </a:p>
        </p:txBody>
      </p:sp>
      <p:sp>
        <p:nvSpPr>
          <p:cNvPr id="7" name="Slayt Numarası Yer Tutucusu 6">
            <a:extLst>
              <a:ext uri="{FF2B5EF4-FFF2-40B4-BE49-F238E27FC236}">
                <a16:creationId xmlns:a16="http://schemas.microsoft.com/office/drawing/2014/main" id="{40B4A6E3-08D9-4319-8466-4A9C601F2AAA}"/>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CEC6351-3021-48CD-92C9-A48F850C2D83}" type="slidenum">
              <a:rPr lang="tr-TR"/>
              <a:pPr>
                <a:defRPr/>
              </a:pPr>
              <a:t>‹#›</a:t>
            </a:fld>
            <a:endParaRPr lang="tr-TR"/>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ayt Resmi Yer Tutucusu 1">
            <a:extLst>
              <a:ext uri="{FF2B5EF4-FFF2-40B4-BE49-F238E27FC236}">
                <a16:creationId xmlns:a16="http://schemas.microsoft.com/office/drawing/2014/main" id="{7C2D84C4-F180-46F7-9481-B31A9858477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 Yer Tutucusu 2">
            <a:extLst>
              <a:ext uri="{FF2B5EF4-FFF2-40B4-BE49-F238E27FC236}">
                <a16:creationId xmlns:a16="http://schemas.microsoft.com/office/drawing/2014/main" id="{171AAEE5-16C8-4864-BA4B-9F02BD42BC5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altLang="tr-TR"/>
          </a:p>
        </p:txBody>
      </p:sp>
      <p:sp>
        <p:nvSpPr>
          <p:cNvPr id="15364" name="Slayt Numarası Yer Tutucusu 3">
            <a:extLst>
              <a:ext uri="{FF2B5EF4-FFF2-40B4-BE49-F238E27FC236}">
                <a16:creationId xmlns:a16="http://schemas.microsoft.com/office/drawing/2014/main" id="{521D7601-CB06-42EE-8B64-B222CBA1FAE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venir Next LT Pro" panose="020B0504020202020204" pitchFamily="34" charset="-94"/>
              </a:defRPr>
            </a:lvl1pPr>
            <a:lvl2pPr marL="742950" indent="-285750">
              <a:defRPr>
                <a:solidFill>
                  <a:schemeClr val="tx1"/>
                </a:solidFill>
                <a:latin typeface="Avenir Next LT Pro" panose="020B0504020202020204" pitchFamily="34" charset="-94"/>
              </a:defRPr>
            </a:lvl2pPr>
            <a:lvl3pPr marL="1143000" indent="-228600">
              <a:defRPr>
                <a:solidFill>
                  <a:schemeClr val="tx1"/>
                </a:solidFill>
                <a:latin typeface="Avenir Next LT Pro" panose="020B0504020202020204" pitchFamily="34" charset="-94"/>
              </a:defRPr>
            </a:lvl3pPr>
            <a:lvl4pPr marL="1600200" indent="-228600">
              <a:defRPr>
                <a:solidFill>
                  <a:schemeClr val="tx1"/>
                </a:solidFill>
                <a:latin typeface="Avenir Next LT Pro" panose="020B0504020202020204" pitchFamily="34" charset="-94"/>
              </a:defRPr>
            </a:lvl4pPr>
            <a:lvl5pPr marL="2057400" indent="-228600">
              <a:defRPr>
                <a:solidFill>
                  <a:schemeClr val="tx1"/>
                </a:solidFill>
                <a:latin typeface="Avenir Next LT Pro" panose="020B0504020202020204" pitchFamily="34" charset="-94"/>
              </a:defRPr>
            </a:lvl5pPr>
            <a:lvl6pPr marL="2514600" indent="-228600" eaLnBrk="0" fontAlgn="base" hangingPunct="0">
              <a:spcBef>
                <a:spcPct val="0"/>
              </a:spcBef>
              <a:spcAft>
                <a:spcPct val="0"/>
              </a:spcAft>
              <a:defRPr>
                <a:solidFill>
                  <a:schemeClr val="tx1"/>
                </a:solidFill>
                <a:latin typeface="Avenir Next LT Pro" panose="020B0504020202020204" pitchFamily="34" charset="-94"/>
              </a:defRPr>
            </a:lvl6pPr>
            <a:lvl7pPr marL="2971800" indent="-228600" eaLnBrk="0" fontAlgn="base" hangingPunct="0">
              <a:spcBef>
                <a:spcPct val="0"/>
              </a:spcBef>
              <a:spcAft>
                <a:spcPct val="0"/>
              </a:spcAft>
              <a:defRPr>
                <a:solidFill>
                  <a:schemeClr val="tx1"/>
                </a:solidFill>
                <a:latin typeface="Avenir Next LT Pro" panose="020B0504020202020204" pitchFamily="34" charset="-94"/>
              </a:defRPr>
            </a:lvl7pPr>
            <a:lvl8pPr marL="3429000" indent="-228600" eaLnBrk="0" fontAlgn="base" hangingPunct="0">
              <a:spcBef>
                <a:spcPct val="0"/>
              </a:spcBef>
              <a:spcAft>
                <a:spcPct val="0"/>
              </a:spcAft>
              <a:defRPr>
                <a:solidFill>
                  <a:schemeClr val="tx1"/>
                </a:solidFill>
                <a:latin typeface="Avenir Next LT Pro" panose="020B0504020202020204" pitchFamily="34" charset="-94"/>
              </a:defRPr>
            </a:lvl8pPr>
            <a:lvl9pPr marL="3886200" indent="-228600" eaLnBrk="0" fontAlgn="base" hangingPunct="0">
              <a:spcBef>
                <a:spcPct val="0"/>
              </a:spcBef>
              <a:spcAft>
                <a:spcPct val="0"/>
              </a:spcAft>
              <a:defRPr>
                <a:solidFill>
                  <a:schemeClr val="tx1"/>
                </a:solidFill>
                <a:latin typeface="Avenir Next LT Pro" panose="020B0504020202020204" pitchFamily="34" charset="-94"/>
              </a:defRPr>
            </a:lvl9pPr>
          </a:lstStyle>
          <a:p>
            <a:pPr fontAlgn="base">
              <a:spcBef>
                <a:spcPct val="0"/>
              </a:spcBef>
              <a:spcAft>
                <a:spcPct val="0"/>
              </a:spcAft>
            </a:pPr>
            <a:fld id="{F648D1B6-50C5-49DB-A8DD-6565D97C1AC2}" type="slidenum">
              <a:rPr lang="tr-TR" altLang="tr-TR" smtClean="0">
                <a:latin typeface="Calibri" panose="020F0502020204030204" pitchFamily="34" charset="0"/>
              </a:rPr>
              <a:pPr fontAlgn="base">
                <a:spcBef>
                  <a:spcPct val="0"/>
                </a:spcBef>
                <a:spcAft>
                  <a:spcPct val="0"/>
                </a:spcAft>
              </a:pPr>
              <a:t>1</a:t>
            </a:fld>
            <a:endParaRPr lang="tr-TR" altLang="tr-TR">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ayt Görüntüsü Yer Tutucusu 1">
            <a:extLst>
              <a:ext uri="{FF2B5EF4-FFF2-40B4-BE49-F238E27FC236}">
                <a16:creationId xmlns:a16="http://schemas.microsoft.com/office/drawing/2014/main" id="{2CC131A4-DFE5-462F-9376-18CF4F93423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lar Yer Tutucusu 2">
            <a:extLst>
              <a:ext uri="{FF2B5EF4-FFF2-40B4-BE49-F238E27FC236}">
                <a16:creationId xmlns:a16="http://schemas.microsoft.com/office/drawing/2014/main" id="{9F3AC141-5AB2-452B-9630-9BA0E196645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altLang="tr-TR"/>
          </a:p>
        </p:txBody>
      </p:sp>
      <p:sp>
        <p:nvSpPr>
          <p:cNvPr id="39940" name="Slayt Numarası Yer Tutucusu 3">
            <a:extLst>
              <a:ext uri="{FF2B5EF4-FFF2-40B4-BE49-F238E27FC236}">
                <a16:creationId xmlns:a16="http://schemas.microsoft.com/office/drawing/2014/main" id="{390EC3C4-9936-4111-8845-1078D83E76B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venir Next LT Pro" panose="020B0504020202020204" pitchFamily="34" charset="-94"/>
              </a:defRPr>
            </a:lvl1pPr>
            <a:lvl2pPr marL="742950" indent="-285750">
              <a:defRPr>
                <a:solidFill>
                  <a:schemeClr val="tx1"/>
                </a:solidFill>
                <a:latin typeface="Avenir Next LT Pro" panose="020B0504020202020204" pitchFamily="34" charset="-94"/>
              </a:defRPr>
            </a:lvl2pPr>
            <a:lvl3pPr marL="1143000" indent="-228600">
              <a:defRPr>
                <a:solidFill>
                  <a:schemeClr val="tx1"/>
                </a:solidFill>
                <a:latin typeface="Avenir Next LT Pro" panose="020B0504020202020204" pitchFamily="34" charset="-94"/>
              </a:defRPr>
            </a:lvl3pPr>
            <a:lvl4pPr marL="1600200" indent="-228600">
              <a:defRPr>
                <a:solidFill>
                  <a:schemeClr val="tx1"/>
                </a:solidFill>
                <a:latin typeface="Avenir Next LT Pro" panose="020B0504020202020204" pitchFamily="34" charset="-94"/>
              </a:defRPr>
            </a:lvl4pPr>
            <a:lvl5pPr marL="2057400" indent="-228600">
              <a:defRPr>
                <a:solidFill>
                  <a:schemeClr val="tx1"/>
                </a:solidFill>
                <a:latin typeface="Avenir Next LT Pro" panose="020B0504020202020204" pitchFamily="34" charset="-94"/>
              </a:defRPr>
            </a:lvl5pPr>
            <a:lvl6pPr marL="2514600" indent="-228600" eaLnBrk="0" fontAlgn="base" hangingPunct="0">
              <a:spcBef>
                <a:spcPct val="0"/>
              </a:spcBef>
              <a:spcAft>
                <a:spcPct val="0"/>
              </a:spcAft>
              <a:defRPr>
                <a:solidFill>
                  <a:schemeClr val="tx1"/>
                </a:solidFill>
                <a:latin typeface="Avenir Next LT Pro" panose="020B0504020202020204" pitchFamily="34" charset="-94"/>
              </a:defRPr>
            </a:lvl6pPr>
            <a:lvl7pPr marL="2971800" indent="-228600" eaLnBrk="0" fontAlgn="base" hangingPunct="0">
              <a:spcBef>
                <a:spcPct val="0"/>
              </a:spcBef>
              <a:spcAft>
                <a:spcPct val="0"/>
              </a:spcAft>
              <a:defRPr>
                <a:solidFill>
                  <a:schemeClr val="tx1"/>
                </a:solidFill>
                <a:latin typeface="Avenir Next LT Pro" panose="020B0504020202020204" pitchFamily="34" charset="-94"/>
              </a:defRPr>
            </a:lvl7pPr>
            <a:lvl8pPr marL="3429000" indent="-228600" eaLnBrk="0" fontAlgn="base" hangingPunct="0">
              <a:spcBef>
                <a:spcPct val="0"/>
              </a:spcBef>
              <a:spcAft>
                <a:spcPct val="0"/>
              </a:spcAft>
              <a:defRPr>
                <a:solidFill>
                  <a:schemeClr val="tx1"/>
                </a:solidFill>
                <a:latin typeface="Avenir Next LT Pro" panose="020B0504020202020204" pitchFamily="34" charset="-94"/>
              </a:defRPr>
            </a:lvl8pPr>
            <a:lvl9pPr marL="3886200" indent="-228600" eaLnBrk="0" fontAlgn="base" hangingPunct="0">
              <a:spcBef>
                <a:spcPct val="0"/>
              </a:spcBef>
              <a:spcAft>
                <a:spcPct val="0"/>
              </a:spcAft>
              <a:defRPr>
                <a:solidFill>
                  <a:schemeClr val="tx1"/>
                </a:solidFill>
                <a:latin typeface="Avenir Next LT Pro" panose="020B0504020202020204" pitchFamily="34" charset="-94"/>
              </a:defRPr>
            </a:lvl9pPr>
          </a:lstStyle>
          <a:p>
            <a:pPr fontAlgn="base">
              <a:spcBef>
                <a:spcPct val="0"/>
              </a:spcBef>
              <a:spcAft>
                <a:spcPct val="0"/>
              </a:spcAft>
            </a:pPr>
            <a:fld id="{5FC7B81C-DBBC-497F-9518-7430CCDE2101}" type="slidenum">
              <a:rPr lang="tr-TR" altLang="tr-TR" smtClean="0">
                <a:latin typeface="Calibri" panose="020F0502020204030204" pitchFamily="34" charset="0"/>
              </a:rPr>
              <a:pPr fontAlgn="base">
                <a:spcBef>
                  <a:spcPct val="0"/>
                </a:spcBef>
                <a:spcAft>
                  <a:spcPct val="0"/>
                </a:spcAft>
              </a:pPr>
              <a:t>10</a:t>
            </a:fld>
            <a:endParaRPr lang="tr-TR" altLang="tr-TR">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ayt Resmi Yer Tutucusu 1">
            <a:extLst>
              <a:ext uri="{FF2B5EF4-FFF2-40B4-BE49-F238E27FC236}">
                <a16:creationId xmlns:a16="http://schemas.microsoft.com/office/drawing/2014/main" id="{BF2AEF94-84F7-40F6-9052-7BA19A08556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 Yer Tutucusu 2">
            <a:extLst>
              <a:ext uri="{FF2B5EF4-FFF2-40B4-BE49-F238E27FC236}">
                <a16:creationId xmlns:a16="http://schemas.microsoft.com/office/drawing/2014/main" id="{ABAE3B0F-A499-4D74-87CC-1C918F129F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altLang="tr-TR"/>
          </a:p>
        </p:txBody>
      </p:sp>
      <p:sp>
        <p:nvSpPr>
          <p:cNvPr id="41988" name="Slayt Numarası Yer Tutucusu 3">
            <a:extLst>
              <a:ext uri="{FF2B5EF4-FFF2-40B4-BE49-F238E27FC236}">
                <a16:creationId xmlns:a16="http://schemas.microsoft.com/office/drawing/2014/main" id="{D4138037-A684-499D-80AE-AA4167BBBD1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venir Next LT Pro" panose="020B0504020202020204" pitchFamily="34" charset="-94"/>
              </a:defRPr>
            </a:lvl1pPr>
            <a:lvl2pPr marL="742950" indent="-285750">
              <a:defRPr>
                <a:solidFill>
                  <a:schemeClr val="tx1"/>
                </a:solidFill>
                <a:latin typeface="Avenir Next LT Pro" panose="020B0504020202020204" pitchFamily="34" charset="-94"/>
              </a:defRPr>
            </a:lvl2pPr>
            <a:lvl3pPr marL="1143000" indent="-228600">
              <a:defRPr>
                <a:solidFill>
                  <a:schemeClr val="tx1"/>
                </a:solidFill>
                <a:latin typeface="Avenir Next LT Pro" panose="020B0504020202020204" pitchFamily="34" charset="-94"/>
              </a:defRPr>
            </a:lvl3pPr>
            <a:lvl4pPr marL="1600200" indent="-228600">
              <a:defRPr>
                <a:solidFill>
                  <a:schemeClr val="tx1"/>
                </a:solidFill>
                <a:latin typeface="Avenir Next LT Pro" panose="020B0504020202020204" pitchFamily="34" charset="-94"/>
              </a:defRPr>
            </a:lvl4pPr>
            <a:lvl5pPr marL="2057400" indent="-228600">
              <a:defRPr>
                <a:solidFill>
                  <a:schemeClr val="tx1"/>
                </a:solidFill>
                <a:latin typeface="Avenir Next LT Pro" panose="020B0504020202020204" pitchFamily="34" charset="-94"/>
              </a:defRPr>
            </a:lvl5pPr>
            <a:lvl6pPr marL="2514600" indent="-228600" eaLnBrk="0" fontAlgn="base" hangingPunct="0">
              <a:spcBef>
                <a:spcPct val="0"/>
              </a:spcBef>
              <a:spcAft>
                <a:spcPct val="0"/>
              </a:spcAft>
              <a:defRPr>
                <a:solidFill>
                  <a:schemeClr val="tx1"/>
                </a:solidFill>
                <a:latin typeface="Avenir Next LT Pro" panose="020B0504020202020204" pitchFamily="34" charset="-94"/>
              </a:defRPr>
            </a:lvl6pPr>
            <a:lvl7pPr marL="2971800" indent="-228600" eaLnBrk="0" fontAlgn="base" hangingPunct="0">
              <a:spcBef>
                <a:spcPct val="0"/>
              </a:spcBef>
              <a:spcAft>
                <a:spcPct val="0"/>
              </a:spcAft>
              <a:defRPr>
                <a:solidFill>
                  <a:schemeClr val="tx1"/>
                </a:solidFill>
                <a:latin typeface="Avenir Next LT Pro" panose="020B0504020202020204" pitchFamily="34" charset="-94"/>
              </a:defRPr>
            </a:lvl7pPr>
            <a:lvl8pPr marL="3429000" indent="-228600" eaLnBrk="0" fontAlgn="base" hangingPunct="0">
              <a:spcBef>
                <a:spcPct val="0"/>
              </a:spcBef>
              <a:spcAft>
                <a:spcPct val="0"/>
              </a:spcAft>
              <a:defRPr>
                <a:solidFill>
                  <a:schemeClr val="tx1"/>
                </a:solidFill>
                <a:latin typeface="Avenir Next LT Pro" panose="020B0504020202020204" pitchFamily="34" charset="-94"/>
              </a:defRPr>
            </a:lvl8pPr>
            <a:lvl9pPr marL="3886200" indent="-228600" eaLnBrk="0" fontAlgn="base" hangingPunct="0">
              <a:spcBef>
                <a:spcPct val="0"/>
              </a:spcBef>
              <a:spcAft>
                <a:spcPct val="0"/>
              </a:spcAft>
              <a:defRPr>
                <a:solidFill>
                  <a:schemeClr val="tx1"/>
                </a:solidFill>
                <a:latin typeface="Avenir Next LT Pro" panose="020B0504020202020204" pitchFamily="34" charset="-94"/>
              </a:defRPr>
            </a:lvl9pPr>
          </a:lstStyle>
          <a:p>
            <a:pPr fontAlgn="base">
              <a:spcBef>
                <a:spcPct val="0"/>
              </a:spcBef>
              <a:spcAft>
                <a:spcPct val="0"/>
              </a:spcAft>
            </a:pPr>
            <a:fld id="{C0FD77BB-56C5-40D6-BE54-CBD7D1CD0C49}" type="slidenum">
              <a:rPr lang="tr-TR" altLang="tr-TR" smtClean="0">
                <a:latin typeface="Calibri" panose="020F0502020204030204" pitchFamily="34" charset="0"/>
              </a:rPr>
              <a:pPr fontAlgn="base">
                <a:spcBef>
                  <a:spcPct val="0"/>
                </a:spcBef>
                <a:spcAft>
                  <a:spcPct val="0"/>
                </a:spcAft>
              </a:pPr>
              <a:t>11</a:t>
            </a:fld>
            <a:endParaRPr lang="tr-TR" altLang="tr-TR">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ayt Resmi Yer Tutucusu 1">
            <a:extLst>
              <a:ext uri="{FF2B5EF4-FFF2-40B4-BE49-F238E27FC236}">
                <a16:creationId xmlns:a16="http://schemas.microsoft.com/office/drawing/2014/main" id="{6A81FCD2-C47F-4DEF-9512-42174D78D3A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 Yer Tutucusu 2">
            <a:extLst>
              <a:ext uri="{FF2B5EF4-FFF2-40B4-BE49-F238E27FC236}">
                <a16:creationId xmlns:a16="http://schemas.microsoft.com/office/drawing/2014/main" id="{0CE035EB-9240-41F5-B592-96FEA2BA357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altLang="tr-TR"/>
          </a:p>
        </p:txBody>
      </p:sp>
      <p:sp>
        <p:nvSpPr>
          <p:cNvPr id="44036" name="Slayt Numarası Yer Tutucusu 3">
            <a:extLst>
              <a:ext uri="{FF2B5EF4-FFF2-40B4-BE49-F238E27FC236}">
                <a16:creationId xmlns:a16="http://schemas.microsoft.com/office/drawing/2014/main" id="{23AA7611-5226-4C29-9BB3-F595D0E15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venir Next LT Pro" panose="020B0504020202020204" pitchFamily="34" charset="-94"/>
              </a:defRPr>
            </a:lvl1pPr>
            <a:lvl2pPr marL="742950" indent="-285750">
              <a:defRPr>
                <a:solidFill>
                  <a:schemeClr val="tx1"/>
                </a:solidFill>
                <a:latin typeface="Avenir Next LT Pro" panose="020B0504020202020204" pitchFamily="34" charset="-94"/>
              </a:defRPr>
            </a:lvl2pPr>
            <a:lvl3pPr marL="1143000" indent="-228600">
              <a:defRPr>
                <a:solidFill>
                  <a:schemeClr val="tx1"/>
                </a:solidFill>
                <a:latin typeface="Avenir Next LT Pro" panose="020B0504020202020204" pitchFamily="34" charset="-94"/>
              </a:defRPr>
            </a:lvl3pPr>
            <a:lvl4pPr marL="1600200" indent="-228600">
              <a:defRPr>
                <a:solidFill>
                  <a:schemeClr val="tx1"/>
                </a:solidFill>
                <a:latin typeface="Avenir Next LT Pro" panose="020B0504020202020204" pitchFamily="34" charset="-94"/>
              </a:defRPr>
            </a:lvl4pPr>
            <a:lvl5pPr marL="2057400" indent="-228600">
              <a:defRPr>
                <a:solidFill>
                  <a:schemeClr val="tx1"/>
                </a:solidFill>
                <a:latin typeface="Avenir Next LT Pro" panose="020B0504020202020204" pitchFamily="34" charset="-94"/>
              </a:defRPr>
            </a:lvl5pPr>
            <a:lvl6pPr marL="2514600" indent="-228600" eaLnBrk="0" fontAlgn="base" hangingPunct="0">
              <a:spcBef>
                <a:spcPct val="0"/>
              </a:spcBef>
              <a:spcAft>
                <a:spcPct val="0"/>
              </a:spcAft>
              <a:defRPr>
                <a:solidFill>
                  <a:schemeClr val="tx1"/>
                </a:solidFill>
                <a:latin typeface="Avenir Next LT Pro" panose="020B0504020202020204" pitchFamily="34" charset="-94"/>
              </a:defRPr>
            </a:lvl6pPr>
            <a:lvl7pPr marL="2971800" indent="-228600" eaLnBrk="0" fontAlgn="base" hangingPunct="0">
              <a:spcBef>
                <a:spcPct val="0"/>
              </a:spcBef>
              <a:spcAft>
                <a:spcPct val="0"/>
              </a:spcAft>
              <a:defRPr>
                <a:solidFill>
                  <a:schemeClr val="tx1"/>
                </a:solidFill>
                <a:latin typeface="Avenir Next LT Pro" panose="020B0504020202020204" pitchFamily="34" charset="-94"/>
              </a:defRPr>
            </a:lvl7pPr>
            <a:lvl8pPr marL="3429000" indent="-228600" eaLnBrk="0" fontAlgn="base" hangingPunct="0">
              <a:spcBef>
                <a:spcPct val="0"/>
              </a:spcBef>
              <a:spcAft>
                <a:spcPct val="0"/>
              </a:spcAft>
              <a:defRPr>
                <a:solidFill>
                  <a:schemeClr val="tx1"/>
                </a:solidFill>
                <a:latin typeface="Avenir Next LT Pro" panose="020B0504020202020204" pitchFamily="34" charset="-94"/>
              </a:defRPr>
            </a:lvl8pPr>
            <a:lvl9pPr marL="3886200" indent="-228600" eaLnBrk="0" fontAlgn="base" hangingPunct="0">
              <a:spcBef>
                <a:spcPct val="0"/>
              </a:spcBef>
              <a:spcAft>
                <a:spcPct val="0"/>
              </a:spcAft>
              <a:defRPr>
                <a:solidFill>
                  <a:schemeClr val="tx1"/>
                </a:solidFill>
                <a:latin typeface="Avenir Next LT Pro" panose="020B0504020202020204" pitchFamily="34" charset="-94"/>
              </a:defRPr>
            </a:lvl9pPr>
          </a:lstStyle>
          <a:p>
            <a:pPr fontAlgn="base">
              <a:spcBef>
                <a:spcPct val="0"/>
              </a:spcBef>
              <a:spcAft>
                <a:spcPct val="0"/>
              </a:spcAft>
            </a:pPr>
            <a:fld id="{F77A7C2E-78D5-499A-947C-581CA2313A01}" type="slidenum">
              <a:rPr lang="tr-TR" altLang="tr-TR" smtClean="0">
                <a:latin typeface="Calibri" panose="020F0502020204030204" pitchFamily="34" charset="0"/>
              </a:rPr>
              <a:pPr fontAlgn="base">
                <a:spcBef>
                  <a:spcPct val="0"/>
                </a:spcBef>
                <a:spcAft>
                  <a:spcPct val="0"/>
                </a:spcAft>
              </a:pPr>
              <a:t>12</a:t>
            </a:fld>
            <a:endParaRPr lang="tr-TR" altLang="tr-TR">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ayt Görüntüsü Yer Tutucusu 1">
            <a:extLst>
              <a:ext uri="{FF2B5EF4-FFF2-40B4-BE49-F238E27FC236}">
                <a16:creationId xmlns:a16="http://schemas.microsoft.com/office/drawing/2014/main" id="{0D036A50-1C11-4901-82D8-0DA5F5D6DA0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lar Yer Tutucusu 2">
            <a:extLst>
              <a:ext uri="{FF2B5EF4-FFF2-40B4-BE49-F238E27FC236}">
                <a16:creationId xmlns:a16="http://schemas.microsoft.com/office/drawing/2014/main" id="{B68B3E63-88E4-4239-B36A-7330D76928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altLang="tr-TR"/>
          </a:p>
        </p:txBody>
      </p:sp>
      <p:sp>
        <p:nvSpPr>
          <p:cNvPr id="46084" name="Slayt Numarası Yer Tutucusu 3">
            <a:extLst>
              <a:ext uri="{FF2B5EF4-FFF2-40B4-BE49-F238E27FC236}">
                <a16:creationId xmlns:a16="http://schemas.microsoft.com/office/drawing/2014/main" id="{3B42A168-7296-452F-9FBC-18E409F503B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venir Next LT Pro" panose="020B0504020202020204" pitchFamily="34" charset="-94"/>
              </a:defRPr>
            </a:lvl1pPr>
            <a:lvl2pPr marL="742950" indent="-285750">
              <a:defRPr>
                <a:solidFill>
                  <a:schemeClr val="tx1"/>
                </a:solidFill>
                <a:latin typeface="Avenir Next LT Pro" panose="020B0504020202020204" pitchFamily="34" charset="-94"/>
              </a:defRPr>
            </a:lvl2pPr>
            <a:lvl3pPr marL="1143000" indent="-228600">
              <a:defRPr>
                <a:solidFill>
                  <a:schemeClr val="tx1"/>
                </a:solidFill>
                <a:latin typeface="Avenir Next LT Pro" panose="020B0504020202020204" pitchFamily="34" charset="-94"/>
              </a:defRPr>
            </a:lvl3pPr>
            <a:lvl4pPr marL="1600200" indent="-228600">
              <a:defRPr>
                <a:solidFill>
                  <a:schemeClr val="tx1"/>
                </a:solidFill>
                <a:latin typeface="Avenir Next LT Pro" panose="020B0504020202020204" pitchFamily="34" charset="-94"/>
              </a:defRPr>
            </a:lvl4pPr>
            <a:lvl5pPr marL="2057400" indent="-228600">
              <a:defRPr>
                <a:solidFill>
                  <a:schemeClr val="tx1"/>
                </a:solidFill>
                <a:latin typeface="Avenir Next LT Pro" panose="020B0504020202020204" pitchFamily="34" charset="-94"/>
              </a:defRPr>
            </a:lvl5pPr>
            <a:lvl6pPr marL="2514600" indent="-228600" eaLnBrk="0" fontAlgn="base" hangingPunct="0">
              <a:spcBef>
                <a:spcPct val="0"/>
              </a:spcBef>
              <a:spcAft>
                <a:spcPct val="0"/>
              </a:spcAft>
              <a:defRPr>
                <a:solidFill>
                  <a:schemeClr val="tx1"/>
                </a:solidFill>
                <a:latin typeface="Avenir Next LT Pro" panose="020B0504020202020204" pitchFamily="34" charset="-94"/>
              </a:defRPr>
            </a:lvl6pPr>
            <a:lvl7pPr marL="2971800" indent="-228600" eaLnBrk="0" fontAlgn="base" hangingPunct="0">
              <a:spcBef>
                <a:spcPct val="0"/>
              </a:spcBef>
              <a:spcAft>
                <a:spcPct val="0"/>
              </a:spcAft>
              <a:defRPr>
                <a:solidFill>
                  <a:schemeClr val="tx1"/>
                </a:solidFill>
                <a:latin typeface="Avenir Next LT Pro" panose="020B0504020202020204" pitchFamily="34" charset="-94"/>
              </a:defRPr>
            </a:lvl7pPr>
            <a:lvl8pPr marL="3429000" indent="-228600" eaLnBrk="0" fontAlgn="base" hangingPunct="0">
              <a:spcBef>
                <a:spcPct val="0"/>
              </a:spcBef>
              <a:spcAft>
                <a:spcPct val="0"/>
              </a:spcAft>
              <a:defRPr>
                <a:solidFill>
                  <a:schemeClr val="tx1"/>
                </a:solidFill>
                <a:latin typeface="Avenir Next LT Pro" panose="020B0504020202020204" pitchFamily="34" charset="-94"/>
              </a:defRPr>
            </a:lvl8pPr>
            <a:lvl9pPr marL="3886200" indent="-228600" eaLnBrk="0" fontAlgn="base" hangingPunct="0">
              <a:spcBef>
                <a:spcPct val="0"/>
              </a:spcBef>
              <a:spcAft>
                <a:spcPct val="0"/>
              </a:spcAft>
              <a:defRPr>
                <a:solidFill>
                  <a:schemeClr val="tx1"/>
                </a:solidFill>
                <a:latin typeface="Avenir Next LT Pro" panose="020B0504020202020204" pitchFamily="34" charset="-94"/>
              </a:defRPr>
            </a:lvl9pPr>
          </a:lstStyle>
          <a:p>
            <a:pPr fontAlgn="base">
              <a:spcBef>
                <a:spcPct val="0"/>
              </a:spcBef>
              <a:spcAft>
                <a:spcPct val="0"/>
              </a:spcAft>
            </a:pPr>
            <a:fld id="{8349ACB7-2788-4E71-B3F5-9BAA41547303}" type="slidenum">
              <a:rPr lang="tr-TR" altLang="tr-TR" smtClean="0">
                <a:latin typeface="Calibri" panose="020F0502020204030204" pitchFamily="34" charset="0"/>
              </a:rPr>
              <a:pPr fontAlgn="base">
                <a:spcBef>
                  <a:spcPct val="0"/>
                </a:spcBef>
                <a:spcAft>
                  <a:spcPct val="0"/>
                </a:spcAft>
              </a:pPr>
              <a:t>13</a:t>
            </a:fld>
            <a:endParaRPr lang="tr-TR" altLang="tr-TR">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ayt Görüntüsü Yer Tutucusu 1">
            <a:extLst>
              <a:ext uri="{FF2B5EF4-FFF2-40B4-BE49-F238E27FC236}">
                <a16:creationId xmlns:a16="http://schemas.microsoft.com/office/drawing/2014/main" id="{7A6A69C4-4DE7-4AAA-8ECA-57383CDDD94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lar Yer Tutucusu 2">
            <a:extLst>
              <a:ext uri="{FF2B5EF4-FFF2-40B4-BE49-F238E27FC236}">
                <a16:creationId xmlns:a16="http://schemas.microsoft.com/office/drawing/2014/main" id="{98B9754C-2048-416E-B66D-063F45E8642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altLang="tr-TR"/>
          </a:p>
        </p:txBody>
      </p:sp>
      <p:sp>
        <p:nvSpPr>
          <p:cNvPr id="17412" name="Slayt Numarası Yer Tutucusu 3">
            <a:extLst>
              <a:ext uri="{FF2B5EF4-FFF2-40B4-BE49-F238E27FC236}">
                <a16:creationId xmlns:a16="http://schemas.microsoft.com/office/drawing/2014/main" id="{EE1FADC8-3701-4521-9AAF-EDF1B130AD0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venir Next LT Pro" panose="020B0504020202020204" pitchFamily="34" charset="-94"/>
              </a:defRPr>
            </a:lvl1pPr>
            <a:lvl2pPr marL="742950" indent="-285750">
              <a:defRPr>
                <a:solidFill>
                  <a:schemeClr val="tx1"/>
                </a:solidFill>
                <a:latin typeface="Avenir Next LT Pro" panose="020B0504020202020204" pitchFamily="34" charset="-94"/>
              </a:defRPr>
            </a:lvl2pPr>
            <a:lvl3pPr marL="1143000" indent="-228600">
              <a:defRPr>
                <a:solidFill>
                  <a:schemeClr val="tx1"/>
                </a:solidFill>
                <a:latin typeface="Avenir Next LT Pro" panose="020B0504020202020204" pitchFamily="34" charset="-94"/>
              </a:defRPr>
            </a:lvl3pPr>
            <a:lvl4pPr marL="1600200" indent="-228600">
              <a:defRPr>
                <a:solidFill>
                  <a:schemeClr val="tx1"/>
                </a:solidFill>
                <a:latin typeface="Avenir Next LT Pro" panose="020B0504020202020204" pitchFamily="34" charset="-94"/>
              </a:defRPr>
            </a:lvl4pPr>
            <a:lvl5pPr marL="2057400" indent="-228600">
              <a:defRPr>
                <a:solidFill>
                  <a:schemeClr val="tx1"/>
                </a:solidFill>
                <a:latin typeface="Avenir Next LT Pro" panose="020B0504020202020204" pitchFamily="34" charset="-94"/>
              </a:defRPr>
            </a:lvl5pPr>
            <a:lvl6pPr marL="2514600" indent="-228600" eaLnBrk="0" fontAlgn="base" hangingPunct="0">
              <a:spcBef>
                <a:spcPct val="0"/>
              </a:spcBef>
              <a:spcAft>
                <a:spcPct val="0"/>
              </a:spcAft>
              <a:defRPr>
                <a:solidFill>
                  <a:schemeClr val="tx1"/>
                </a:solidFill>
                <a:latin typeface="Avenir Next LT Pro" panose="020B0504020202020204" pitchFamily="34" charset="-94"/>
              </a:defRPr>
            </a:lvl6pPr>
            <a:lvl7pPr marL="2971800" indent="-228600" eaLnBrk="0" fontAlgn="base" hangingPunct="0">
              <a:spcBef>
                <a:spcPct val="0"/>
              </a:spcBef>
              <a:spcAft>
                <a:spcPct val="0"/>
              </a:spcAft>
              <a:defRPr>
                <a:solidFill>
                  <a:schemeClr val="tx1"/>
                </a:solidFill>
                <a:latin typeface="Avenir Next LT Pro" panose="020B0504020202020204" pitchFamily="34" charset="-94"/>
              </a:defRPr>
            </a:lvl7pPr>
            <a:lvl8pPr marL="3429000" indent="-228600" eaLnBrk="0" fontAlgn="base" hangingPunct="0">
              <a:spcBef>
                <a:spcPct val="0"/>
              </a:spcBef>
              <a:spcAft>
                <a:spcPct val="0"/>
              </a:spcAft>
              <a:defRPr>
                <a:solidFill>
                  <a:schemeClr val="tx1"/>
                </a:solidFill>
                <a:latin typeface="Avenir Next LT Pro" panose="020B0504020202020204" pitchFamily="34" charset="-94"/>
              </a:defRPr>
            </a:lvl8pPr>
            <a:lvl9pPr marL="3886200" indent="-228600" eaLnBrk="0" fontAlgn="base" hangingPunct="0">
              <a:spcBef>
                <a:spcPct val="0"/>
              </a:spcBef>
              <a:spcAft>
                <a:spcPct val="0"/>
              </a:spcAft>
              <a:defRPr>
                <a:solidFill>
                  <a:schemeClr val="tx1"/>
                </a:solidFill>
                <a:latin typeface="Avenir Next LT Pro" panose="020B0504020202020204" pitchFamily="34" charset="-94"/>
              </a:defRPr>
            </a:lvl9pPr>
          </a:lstStyle>
          <a:p>
            <a:pPr fontAlgn="base">
              <a:spcBef>
                <a:spcPct val="0"/>
              </a:spcBef>
              <a:spcAft>
                <a:spcPct val="0"/>
              </a:spcAft>
            </a:pPr>
            <a:fld id="{E53A5A81-8080-413B-867E-C3FDEE77263A}" type="slidenum">
              <a:rPr lang="tr-TR" altLang="tr-TR" smtClean="0">
                <a:latin typeface="Calibri" panose="020F0502020204030204" pitchFamily="34" charset="0"/>
              </a:rPr>
              <a:pPr fontAlgn="base">
                <a:spcBef>
                  <a:spcPct val="0"/>
                </a:spcBef>
                <a:spcAft>
                  <a:spcPct val="0"/>
                </a:spcAft>
              </a:pPr>
              <a:t>2</a:t>
            </a:fld>
            <a:endParaRPr lang="tr-TR" altLang="tr-TR">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ayt Görüntüsü Yer Tutucusu 1">
            <a:extLst>
              <a:ext uri="{FF2B5EF4-FFF2-40B4-BE49-F238E27FC236}">
                <a16:creationId xmlns:a16="http://schemas.microsoft.com/office/drawing/2014/main" id="{91493980-B0F2-4FA5-9C75-2B610755007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lar Yer Tutucusu 2">
            <a:extLst>
              <a:ext uri="{FF2B5EF4-FFF2-40B4-BE49-F238E27FC236}">
                <a16:creationId xmlns:a16="http://schemas.microsoft.com/office/drawing/2014/main" id="{9F6AD560-3CBB-4D8C-A49D-006BAF80B25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altLang="tr-TR"/>
          </a:p>
        </p:txBody>
      </p:sp>
      <p:sp>
        <p:nvSpPr>
          <p:cNvPr id="19460" name="Slayt Numarası Yer Tutucusu 3">
            <a:extLst>
              <a:ext uri="{FF2B5EF4-FFF2-40B4-BE49-F238E27FC236}">
                <a16:creationId xmlns:a16="http://schemas.microsoft.com/office/drawing/2014/main" id="{55D3F74B-9D2F-4DB5-BBDC-746808FC6DB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venir Next LT Pro" panose="020B0504020202020204" pitchFamily="34" charset="-94"/>
              </a:defRPr>
            </a:lvl1pPr>
            <a:lvl2pPr marL="742950" indent="-285750">
              <a:defRPr>
                <a:solidFill>
                  <a:schemeClr val="tx1"/>
                </a:solidFill>
                <a:latin typeface="Avenir Next LT Pro" panose="020B0504020202020204" pitchFamily="34" charset="-94"/>
              </a:defRPr>
            </a:lvl2pPr>
            <a:lvl3pPr marL="1143000" indent="-228600">
              <a:defRPr>
                <a:solidFill>
                  <a:schemeClr val="tx1"/>
                </a:solidFill>
                <a:latin typeface="Avenir Next LT Pro" panose="020B0504020202020204" pitchFamily="34" charset="-94"/>
              </a:defRPr>
            </a:lvl3pPr>
            <a:lvl4pPr marL="1600200" indent="-228600">
              <a:defRPr>
                <a:solidFill>
                  <a:schemeClr val="tx1"/>
                </a:solidFill>
                <a:latin typeface="Avenir Next LT Pro" panose="020B0504020202020204" pitchFamily="34" charset="-94"/>
              </a:defRPr>
            </a:lvl4pPr>
            <a:lvl5pPr marL="2057400" indent="-228600">
              <a:defRPr>
                <a:solidFill>
                  <a:schemeClr val="tx1"/>
                </a:solidFill>
                <a:latin typeface="Avenir Next LT Pro" panose="020B0504020202020204" pitchFamily="34" charset="-94"/>
              </a:defRPr>
            </a:lvl5pPr>
            <a:lvl6pPr marL="2514600" indent="-228600" eaLnBrk="0" fontAlgn="base" hangingPunct="0">
              <a:spcBef>
                <a:spcPct val="0"/>
              </a:spcBef>
              <a:spcAft>
                <a:spcPct val="0"/>
              </a:spcAft>
              <a:defRPr>
                <a:solidFill>
                  <a:schemeClr val="tx1"/>
                </a:solidFill>
                <a:latin typeface="Avenir Next LT Pro" panose="020B0504020202020204" pitchFamily="34" charset="-94"/>
              </a:defRPr>
            </a:lvl6pPr>
            <a:lvl7pPr marL="2971800" indent="-228600" eaLnBrk="0" fontAlgn="base" hangingPunct="0">
              <a:spcBef>
                <a:spcPct val="0"/>
              </a:spcBef>
              <a:spcAft>
                <a:spcPct val="0"/>
              </a:spcAft>
              <a:defRPr>
                <a:solidFill>
                  <a:schemeClr val="tx1"/>
                </a:solidFill>
                <a:latin typeface="Avenir Next LT Pro" panose="020B0504020202020204" pitchFamily="34" charset="-94"/>
              </a:defRPr>
            </a:lvl7pPr>
            <a:lvl8pPr marL="3429000" indent="-228600" eaLnBrk="0" fontAlgn="base" hangingPunct="0">
              <a:spcBef>
                <a:spcPct val="0"/>
              </a:spcBef>
              <a:spcAft>
                <a:spcPct val="0"/>
              </a:spcAft>
              <a:defRPr>
                <a:solidFill>
                  <a:schemeClr val="tx1"/>
                </a:solidFill>
                <a:latin typeface="Avenir Next LT Pro" panose="020B0504020202020204" pitchFamily="34" charset="-94"/>
              </a:defRPr>
            </a:lvl8pPr>
            <a:lvl9pPr marL="3886200" indent="-228600" eaLnBrk="0" fontAlgn="base" hangingPunct="0">
              <a:spcBef>
                <a:spcPct val="0"/>
              </a:spcBef>
              <a:spcAft>
                <a:spcPct val="0"/>
              </a:spcAft>
              <a:defRPr>
                <a:solidFill>
                  <a:schemeClr val="tx1"/>
                </a:solidFill>
                <a:latin typeface="Avenir Next LT Pro" panose="020B0504020202020204" pitchFamily="34" charset="-94"/>
              </a:defRPr>
            </a:lvl9pPr>
          </a:lstStyle>
          <a:p>
            <a:pPr fontAlgn="base">
              <a:spcBef>
                <a:spcPct val="0"/>
              </a:spcBef>
              <a:spcAft>
                <a:spcPct val="0"/>
              </a:spcAft>
            </a:pPr>
            <a:fld id="{9EBA8140-4F22-476B-A4D3-2F745888E577}" type="slidenum">
              <a:rPr lang="tr-TR" altLang="tr-TR" smtClean="0">
                <a:latin typeface="Calibri" panose="020F0502020204030204" pitchFamily="34" charset="0"/>
              </a:rPr>
              <a:pPr fontAlgn="base">
                <a:spcBef>
                  <a:spcPct val="0"/>
                </a:spcBef>
                <a:spcAft>
                  <a:spcPct val="0"/>
                </a:spcAft>
              </a:pPr>
              <a:t>3</a:t>
            </a:fld>
            <a:endParaRPr lang="tr-TR" altLang="tr-TR">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ayt Görüntüsü Yer Tutucusu 1">
            <a:extLst>
              <a:ext uri="{FF2B5EF4-FFF2-40B4-BE49-F238E27FC236}">
                <a16:creationId xmlns:a16="http://schemas.microsoft.com/office/drawing/2014/main" id="{5BD3090D-C6C4-4309-B653-5C5BFA1446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lar Yer Tutucusu 2">
            <a:extLst>
              <a:ext uri="{FF2B5EF4-FFF2-40B4-BE49-F238E27FC236}">
                <a16:creationId xmlns:a16="http://schemas.microsoft.com/office/drawing/2014/main" id="{6ECC1CBC-7476-4E6F-BE9F-8C8884BC445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altLang="tr-TR"/>
          </a:p>
        </p:txBody>
      </p:sp>
      <p:sp>
        <p:nvSpPr>
          <p:cNvPr id="21508" name="Slayt Numarası Yer Tutucusu 3">
            <a:extLst>
              <a:ext uri="{FF2B5EF4-FFF2-40B4-BE49-F238E27FC236}">
                <a16:creationId xmlns:a16="http://schemas.microsoft.com/office/drawing/2014/main" id="{714B41A7-0036-4E00-9355-8A543BEF12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venir Next LT Pro" panose="020B0504020202020204" pitchFamily="34" charset="-94"/>
              </a:defRPr>
            </a:lvl1pPr>
            <a:lvl2pPr marL="742950" indent="-285750">
              <a:defRPr>
                <a:solidFill>
                  <a:schemeClr val="tx1"/>
                </a:solidFill>
                <a:latin typeface="Avenir Next LT Pro" panose="020B0504020202020204" pitchFamily="34" charset="-94"/>
              </a:defRPr>
            </a:lvl2pPr>
            <a:lvl3pPr marL="1143000" indent="-228600">
              <a:defRPr>
                <a:solidFill>
                  <a:schemeClr val="tx1"/>
                </a:solidFill>
                <a:latin typeface="Avenir Next LT Pro" panose="020B0504020202020204" pitchFamily="34" charset="-94"/>
              </a:defRPr>
            </a:lvl3pPr>
            <a:lvl4pPr marL="1600200" indent="-228600">
              <a:defRPr>
                <a:solidFill>
                  <a:schemeClr val="tx1"/>
                </a:solidFill>
                <a:latin typeface="Avenir Next LT Pro" panose="020B0504020202020204" pitchFamily="34" charset="-94"/>
              </a:defRPr>
            </a:lvl4pPr>
            <a:lvl5pPr marL="2057400" indent="-228600">
              <a:defRPr>
                <a:solidFill>
                  <a:schemeClr val="tx1"/>
                </a:solidFill>
                <a:latin typeface="Avenir Next LT Pro" panose="020B0504020202020204" pitchFamily="34" charset="-94"/>
              </a:defRPr>
            </a:lvl5pPr>
            <a:lvl6pPr marL="2514600" indent="-228600" eaLnBrk="0" fontAlgn="base" hangingPunct="0">
              <a:spcBef>
                <a:spcPct val="0"/>
              </a:spcBef>
              <a:spcAft>
                <a:spcPct val="0"/>
              </a:spcAft>
              <a:defRPr>
                <a:solidFill>
                  <a:schemeClr val="tx1"/>
                </a:solidFill>
                <a:latin typeface="Avenir Next LT Pro" panose="020B0504020202020204" pitchFamily="34" charset="-94"/>
              </a:defRPr>
            </a:lvl6pPr>
            <a:lvl7pPr marL="2971800" indent="-228600" eaLnBrk="0" fontAlgn="base" hangingPunct="0">
              <a:spcBef>
                <a:spcPct val="0"/>
              </a:spcBef>
              <a:spcAft>
                <a:spcPct val="0"/>
              </a:spcAft>
              <a:defRPr>
                <a:solidFill>
                  <a:schemeClr val="tx1"/>
                </a:solidFill>
                <a:latin typeface="Avenir Next LT Pro" panose="020B0504020202020204" pitchFamily="34" charset="-94"/>
              </a:defRPr>
            </a:lvl7pPr>
            <a:lvl8pPr marL="3429000" indent="-228600" eaLnBrk="0" fontAlgn="base" hangingPunct="0">
              <a:spcBef>
                <a:spcPct val="0"/>
              </a:spcBef>
              <a:spcAft>
                <a:spcPct val="0"/>
              </a:spcAft>
              <a:defRPr>
                <a:solidFill>
                  <a:schemeClr val="tx1"/>
                </a:solidFill>
                <a:latin typeface="Avenir Next LT Pro" panose="020B0504020202020204" pitchFamily="34" charset="-94"/>
              </a:defRPr>
            </a:lvl8pPr>
            <a:lvl9pPr marL="3886200" indent="-228600" eaLnBrk="0" fontAlgn="base" hangingPunct="0">
              <a:spcBef>
                <a:spcPct val="0"/>
              </a:spcBef>
              <a:spcAft>
                <a:spcPct val="0"/>
              </a:spcAft>
              <a:defRPr>
                <a:solidFill>
                  <a:schemeClr val="tx1"/>
                </a:solidFill>
                <a:latin typeface="Avenir Next LT Pro" panose="020B0504020202020204" pitchFamily="34" charset="-94"/>
              </a:defRPr>
            </a:lvl9pPr>
          </a:lstStyle>
          <a:p>
            <a:pPr fontAlgn="base">
              <a:spcBef>
                <a:spcPct val="0"/>
              </a:spcBef>
              <a:spcAft>
                <a:spcPct val="0"/>
              </a:spcAft>
            </a:pPr>
            <a:fld id="{C6E5A0A9-90AF-4FC0-8D65-645679CBDAA8}" type="slidenum">
              <a:rPr lang="tr-TR" altLang="tr-TR" smtClean="0">
                <a:latin typeface="Calibri" panose="020F0502020204030204" pitchFamily="34" charset="0"/>
              </a:rPr>
              <a:pPr fontAlgn="base">
                <a:spcBef>
                  <a:spcPct val="0"/>
                </a:spcBef>
                <a:spcAft>
                  <a:spcPct val="0"/>
                </a:spcAft>
              </a:pPr>
              <a:t>4</a:t>
            </a:fld>
            <a:endParaRPr lang="tr-TR" altLang="tr-TR">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ayt Görüntüsü Yer Tutucusu 1">
            <a:extLst>
              <a:ext uri="{FF2B5EF4-FFF2-40B4-BE49-F238E27FC236}">
                <a16:creationId xmlns:a16="http://schemas.microsoft.com/office/drawing/2014/main" id="{57B6E14E-A3CE-4FE0-8A49-B71149C551B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lar Yer Tutucusu 2">
            <a:extLst>
              <a:ext uri="{FF2B5EF4-FFF2-40B4-BE49-F238E27FC236}">
                <a16:creationId xmlns:a16="http://schemas.microsoft.com/office/drawing/2014/main" id="{785707A7-BCD2-4041-9A74-6378DC9F01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altLang="tr-TR"/>
          </a:p>
        </p:txBody>
      </p:sp>
      <p:sp>
        <p:nvSpPr>
          <p:cNvPr id="23556" name="Slayt Numarası Yer Tutucusu 3">
            <a:extLst>
              <a:ext uri="{FF2B5EF4-FFF2-40B4-BE49-F238E27FC236}">
                <a16:creationId xmlns:a16="http://schemas.microsoft.com/office/drawing/2014/main" id="{F01F7C59-5951-4BEF-A979-3E24A0F337B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venir Next LT Pro" panose="020B0504020202020204" pitchFamily="34" charset="-94"/>
              </a:defRPr>
            </a:lvl1pPr>
            <a:lvl2pPr marL="742950" indent="-285750">
              <a:defRPr>
                <a:solidFill>
                  <a:schemeClr val="tx1"/>
                </a:solidFill>
                <a:latin typeface="Avenir Next LT Pro" panose="020B0504020202020204" pitchFamily="34" charset="-94"/>
              </a:defRPr>
            </a:lvl2pPr>
            <a:lvl3pPr marL="1143000" indent="-228600">
              <a:defRPr>
                <a:solidFill>
                  <a:schemeClr val="tx1"/>
                </a:solidFill>
                <a:latin typeface="Avenir Next LT Pro" panose="020B0504020202020204" pitchFamily="34" charset="-94"/>
              </a:defRPr>
            </a:lvl3pPr>
            <a:lvl4pPr marL="1600200" indent="-228600">
              <a:defRPr>
                <a:solidFill>
                  <a:schemeClr val="tx1"/>
                </a:solidFill>
                <a:latin typeface="Avenir Next LT Pro" panose="020B0504020202020204" pitchFamily="34" charset="-94"/>
              </a:defRPr>
            </a:lvl4pPr>
            <a:lvl5pPr marL="2057400" indent="-228600">
              <a:defRPr>
                <a:solidFill>
                  <a:schemeClr val="tx1"/>
                </a:solidFill>
                <a:latin typeface="Avenir Next LT Pro" panose="020B0504020202020204" pitchFamily="34" charset="-94"/>
              </a:defRPr>
            </a:lvl5pPr>
            <a:lvl6pPr marL="2514600" indent="-228600" eaLnBrk="0" fontAlgn="base" hangingPunct="0">
              <a:spcBef>
                <a:spcPct val="0"/>
              </a:spcBef>
              <a:spcAft>
                <a:spcPct val="0"/>
              </a:spcAft>
              <a:defRPr>
                <a:solidFill>
                  <a:schemeClr val="tx1"/>
                </a:solidFill>
                <a:latin typeface="Avenir Next LT Pro" panose="020B0504020202020204" pitchFamily="34" charset="-94"/>
              </a:defRPr>
            </a:lvl6pPr>
            <a:lvl7pPr marL="2971800" indent="-228600" eaLnBrk="0" fontAlgn="base" hangingPunct="0">
              <a:spcBef>
                <a:spcPct val="0"/>
              </a:spcBef>
              <a:spcAft>
                <a:spcPct val="0"/>
              </a:spcAft>
              <a:defRPr>
                <a:solidFill>
                  <a:schemeClr val="tx1"/>
                </a:solidFill>
                <a:latin typeface="Avenir Next LT Pro" panose="020B0504020202020204" pitchFamily="34" charset="-94"/>
              </a:defRPr>
            </a:lvl7pPr>
            <a:lvl8pPr marL="3429000" indent="-228600" eaLnBrk="0" fontAlgn="base" hangingPunct="0">
              <a:spcBef>
                <a:spcPct val="0"/>
              </a:spcBef>
              <a:spcAft>
                <a:spcPct val="0"/>
              </a:spcAft>
              <a:defRPr>
                <a:solidFill>
                  <a:schemeClr val="tx1"/>
                </a:solidFill>
                <a:latin typeface="Avenir Next LT Pro" panose="020B0504020202020204" pitchFamily="34" charset="-94"/>
              </a:defRPr>
            </a:lvl8pPr>
            <a:lvl9pPr marL="3886200" indent="-228600" eaLnBrk="0" fontAlgn="base" hangingPunct="0">
              <a:spcBef>
                <a:spcPct val="0"/>
              </a:spcBef>
              <a:spcAft>
                <a:spcPct val="0"/>
              </a:spcAft>
              <a:defRPr>
                <a:solidFill>
                  <a:schemeClr val="tx1"/>
                </a:solidFill>
                <a:latin typeface="Avenir Next LT Pro" panose="020B0504020202020204" pitchFamily="34" charset="-94"/>
              </a:defRPr>
            </a:lvl9pPr>
          </a:lstStyle>
          <a:p>
            <a:pPr fontAlgn="base">
              <a:spcBef>
                <a:spcPct val="0"/>
              </a:spcBef>
              <a:spcAft>
                <a:spcPct val="0"/>
              </a:spcAft>
            </a:pPr>
            <a:fld id="{951A8A91-6A61-4B44-8A05-CCA67BB59A36}" type="slidenum">
              <a:rPr lang="tr-TR" altLang="tr-TR" smtClean="0">
                <a:latin typeface="Calibri" panose="020F0502020204030204" pitchFamily="34" charset="0"/>
              </a:rPr>
              <a:pPr fontAlgn="base">
                <a:spcBef>
                  <a:spcPct val="0"/>
                </a:spcBef>
                <a:spcAft>
                  <a:spcPct val="0"/>
                </a:spcAft>
              </a:pPr>
              <a:t>5</a:t>
            </a:fld>
            <a:endParaRPr lang="tr-TR" altLang="tr-TR">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ayt Görüntüsü Yer Tutucusu 1">
            <a:extLst>
              <a:ext uri="{FF2B5EF4-FFF2-40B4-BE49-F238E27FC236}">
                <a16:creationId xmlns:a16="http://schemas.microsoft.com/office/drawing/2014/main" id="{E86C1748-A2EC-4D3A-8342-B7EDDBD49E4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lar Yer Tutucusu 2">
            <a:extLst>
              <a:ext uri="{FF2B5EF4-FFF2-40B4-BE49-F238E27FC236}">
                <a16:creationId xmlns:a16="http://schemas.microsoft.com/office/drawing/2014/main" id="{CF59DF24-577A-4D9C-982C-E9AC504901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altLang="tr-TR"/>
          </a:p>
        </p:txBody>
      </p:sp>
      <p:sp>
        <p:nvSpPr>
          <p:cNvPr id="25604" name="Slayt Numarası Yer Tutucusu 3">
            <a:extLst>
              <a:ext uri="{FF2B5EF4-FFF2-40B4-BE49-F238E27FC236}">
                <a16:creationId xmlns:a16="http://schemas.microsoft.com/office/drawing/2014/main" id="{3371CCA1-A886-47A6-8614-11381E4CD6D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venir Next LT Pro" panose="020B0504020202020204" pitchFamily="34" charset="-94"/>
              </a:defRPr>
            </a:lvl1pPr>
            <a:lvl2pPr marL="742950" indent="-285750">
              <a:defRPr>
                <a:solidFill>
                  <a:schemeClr val="tx1"/>
                </a:solidFill>
                <a:latin typeface="Avenir Next LT Pro" panose="020B0504020202020204" pitchFamily="34" charset="-94"/>
              </a:defRPr>
            </a:lvl2pPr>
            <a:lvl3pPr marL="1143000" indent="-228600">
              <a:defRPr>
                <a:solidFill>
                  <a:schemeClr val="tx1"/>
                </a:solidFill>
                <a:latin typeface="Avenir Next LT Pro" panose="020B0504020202020204" pitchFamily="34" charset="-94"/>
              </a:defRPr>
            </a:lvl3pPr>
            <a:lvl4pPr marL="1600200" indent="-228600">
              <a:defRPr>
                <a:solidFill>
                  <a:schemeClr val="tx1"/>
                </a:solidFill>
                <a:latin typeface="Avenir Next LT Pro" panose="020B0504020202020204" pitchFamily="34" charset="-94"/>
              </a:defRPr>
            </a:lvl4pPr>
            <a:lvl5pPr marL="2057400" indent="-228600">
              <a:defRPr>
                <a:solidFill>
                  <a:schemeClr val="tx1"/>
                </a:solidFill>
                <a:latin typeface="Avenir Next LT Pro" panose="020B0504020202020204" pitchFamily="34" charset="-94"/>
              </a:defRPr>
            </a:lvl5pPr>
            <a:lvl6pPr marL="2514600" indent="-228600" eaLnBrk="0" fontAlgn="base" hangingPunct="0">
              <a:spcBef>
                <a:spcPct val="0"/>
              </a:spcBef>
              <a:spcAft>
                <a:spcPct val="0"/>
              </a:spcAft>
              <a:defRPr>
                <a:solidFill>
                  <a:schemeClr val="tx1"/>
                </a:solidFill>
                <a:latin typeface="Avenir Next LT Pro" panose="020B0504020202020204" pitchFamily="34" charset="-94"/>
              </a:defRPr>
            </a:lvl6pPr>
            <a:lvl7pPr marL="2971800" indent="-228600" eaLnBrk="0" fontAlgn="base" hangingPunct="0">
              <a:spcBef>
                <a:spcPct val="0"/>
              </a:spcBef>
              <a:spcAft>
                <a:spcPct val="0"/>
              </a:spcAft>
              <a:defRPr>
                <a:solidFill>
                  <a:schemeClr val="tx1"/>
                </a:solidFill>
                <a:latin typeface="Avenir Next LT Pro" panose="020B0504020202020204" pitchFamily="34" charset="-94"/>
              </a:defRPr>
            </a:lvl7pPr>
            <a:lvl8pPr marL="3429000" indent="-228600" eaLnBrk="0" fontAlgn="base" hangingPunct="0">
              <a:spcBef>
                <a:spcPct val="0"/>
              </a:spcBef>
              <a:spcAft>
                <a:spcPct val="0"/>
              </a:spcAft>
              <a:defRPr>
                <a:solidFill>
                  <a:schemeClr val="tx1"/>
                </a:solidFill>
                <a:latin typeface="Avenir Next LT Pro" panose="020B0504020202020204" pitchFamily="34" charset="-94"/>
              </a:defRPr>
            </a:lvl8pPr>
            <a:lvl9pPr marL="3886200" indent="-228600" eaLnBrk="0" fontAlgn="base" hangingPunct="0">
              <a:spcBef>
                <a:spcPct val="0"/>
              </a:spcBef>
              <a:spcAft>
                <a:spcPct val="0"/>
              </a:spcAft>
              <a:defRPr>
                <a:solidFill>
                  <a:schemeClr val="tx1"/>
                </a:solidFill>
                <a:latin typeface="Avenir Next LT Pro" panose="020B0504020202020204" pitchFamily="34" charset="-94"/>
              </a:defRPr>
            </a:lvl9pPr>
          </a:lstStyle>
          <a:p>
            <a:pPr fontAlgn="base">
              <a:spcBef>
                <a:spcPct val="0"/>
              </a:spcBef>
              <a:spcAft>
                <a:spcPct val="0"/>
              </a:spcAft>
            </a:pPr>
            <a:fld id="{702FBB96-5BA6-496D-AA9A-A8A4799E2B61}" type="slidenum">
              <a:rPr lang="tr-TR" altLang="tr-TR" smtClean="0">
                <a:latin typeface="Calibri" panose="020F0502020204030204" pitchFamily="34" charset="0"/>
              </a:rPr>
              <a:pPr fontAlgn="base">
                <a:spcBef>
                  <a:spcPct val="0"/>
                </a:spcBef>
                <a:spcAft>
                  <a:spcPct val="0"/>
                </a:spcAft>
              </a:pPr>
              <a:t>6</a:t>
            </a:fld>
            <a:endParaRPr lang="tr-TR" altLang="tr-TR">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ayt Görüntüsü Yer Tutucusu 1">
            <a:extLst>
              <a:ext uri="{FF2B5EF4-FFF2-40B4-BE49-F238E27FC236}">
                <a16:creationId xmlns:a16="http://schemas.microsoft.com/office/drawing/2014/main" id="{E86C1748-A2EC-4D3A-8342-B7EDDBD49E4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lar Yer Tutucusu 2">
            <a:extLst>
              <a:ext uri="{FF2B5EF4-FFF2-40B4-BE49-F238E27FC236}">
                <a16:creationId xmlns:a16="http://schemas.microsoft.com/office/drawing/2014/main" id="{CF59DF24-577A-4D9C-982C-E9AC504901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altLang="tr-TR"/>
          </a:p>
        </p:txBody>
      </p:sp>
      <p:sp>
        <p:nvSpPr>
          <p:cNvPr id="25604" name="Slayt Numarası Yer Tutucusu 3">
            <a:extLst>
              <a:ext uri="{FF2B5EF4-FFF2-40B4-BE49-F238E27FC236}">
                <a16:creationId xmlns:a16="http://schemas.microsoft.com/office/drawing/2014/main" id="{3371CCA1-A886-47A6-8614-11381E4CD6D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venir Next LT Pro" panose="020B0504020202020204" pitchFamily="34" charset="-94"/>
              </a:defRPr>
            </a:lvl1pPr>
            <a:lvl2pPr marL="742950" indent="-285750">
              <a:defRPr>
                <a:solidFill>
                  <a:schemeClr val="tx1"/>
                </a:solidFill>
                <a:latin typeface="Avenir Next LT Pro" panose="020B0504020202020204" pitchFamily="34" charset="-94"/>
              </a:defRPr>
            </a:lvl2pPr>
            <a:lvl3pPr marL="1143000" indent="-228600">
              <a:defRPr>
                <a:solidFill>
                  <a:schemeClr val="tx1"/>
                </a:solidFill>
                <a:latin typeface="Avenir Next LT Pro" panose="020B0504020202020204" pitchFamily="34" charset="-94"/>
              </a:defRPr>
            </a:lvl3pPr>
            <a:lvl4pPr marL="1600200" indent="-228600">
              <a:defRPr>
                <a:solidFill>
                  <a:schemeClr val="tx1"/>
                </a:solidFill>
                <a:latin typeface="Avenir Next LT Pro" panose="020B0504020202020204" pitchFamily="34" charset="-94"/>
              </a:defRPr>
            </a:lvl4pPr>
            <a:lvl5pPr marL="2057400" indent="-228600">
              <a:defRPr>
                <a:solidFill>
                  <a:schemeClr val="tx1"/>
                </a:solidFill>
                <a:latin typeface="Avenir Next LT Pro" panose="020B0504020202020204" pitchFamily="34" charset="-94"/>
              </a:defRPr>
            </a:lvl5pPr>
            <a:lvl6pPr marL="2514600" indent="-228600" eaLnBrk="0" fontAlgn="base" hangingPunct="0">
              <a:spcBef>
                <a:spcPct val="0"/>
              </a:spcBef>
              <a:spcAft>
                <a:spcPct val="0"/>
              </a:spcAft>
              <a:defRPr>
                <a:solidFill>
                  <a:schemeClr val="tx1"/>
                </a:solidFill>
                <a:latin typeface="Avenir Next LT Pro" panose="020B0504020202020204" pitchFamily="34" charset="-94"/>
              </a:defRPr>
            </a:lvl6pPr>
            <a:lvl7pPr marL="2971800" indent="-228600" eaLnBrk="0" fontAlgn="base" hangingPunct="0">
              <a:spcBef>
                <a:spcPct val="0"/>
              </a:spcBef>
              <a:spcAft>
                <a:spcPct val="0"/>
              </a:spcAft>
              <a:defRPr>
                <a:solidFill>
                  <a:schemeClr val="tx1"/>
                </a:solidFill>
                <a:latin typeface="Avenir Next LT Pro" panose="020B0504020202020204" pitchFamily="34" charset="-94"/>
              </a:defRPr>
            </a:lvl7pPr>
            <a:lvl8pPr marL="3429000" indent="-228600" eaLnBrk="0" fontAlgn="base" hangingPunct="0">
              <a:spcBef>
                <a:spcPct val="0"/>
              </a:spcBef>
              <a:spcAft>
                <a:spcPct val="0"/>
              </a:spcAft>
              <a:defRPr>
                <a:solidFill>
                  <a:schemeClr val="tx1"/>
                </a:solidFill>
                <a:latin typeface="Avenir Next LT Pro" panose="020B0504020202020204" pitchFamily="34" charset="-94"/>
              </a:defRPr>
            </a:lvl8pPr>
            <a:lvl9pPr marL="3886200" indent="-228600" eaLnBrk="0" fontAlgn="base" hangingPunct="0">
              <a:spcBef>
                <a:spcPct val="0"/>
              </a:spcBef>
              <a:spcAft>
                <a:spcPct val="0"/>
              </a:spcAft>
              <a:defRPr>
                <a:solidFill>
                  <a:schemeClr val="tx1"/>
                </a:solidFill>
                <a:latin typeface="Avenir Next LT Pro" panose="020B0504020202020204" pitchFamily="34" charset="-94"/>
              </a:defRPr>
            </a:lvl9pPr>
          </a:lstStyle>
          <a:p>
            <a:pPr fontAlgn="base">
              <a:spcBef>
                <a:spcPct val="0"/>
              </a:spcBef>
              <a:spcAft>
                <a:spcPct val="0"/>
              </a:spcAft>
            </a:pPr>
            <a:fld id="{702FBB96-5BA6-496D-AA9A-A8A4799E2B61}" type="slidenum">
              <a:rPr lang="tr-TR" altLang="tr-TR" smtClean="0">
                <a:latin typeface="Calibri" panose="020F0502020204030204" pitchFamily="34" charset="0"/>
              </a:rPr>
              <a:pPr fontAlgn="base">
                <a:spcBef>
                  <a:spcPct val="0"/>
                </a:spcBef>
                <a:spcAft>
                  <a:spcPct val="0"/>
                </a:spcAft>
              </a:pPr>
              <a:t>7</a:t>
            </a:fld>
            <a:endParaRPr lang="tr-TR" altLang="tr-TR">
              <a:latin typeface="Calibri" panose="020F0502020204030204" pitchFamily="34" charset="0"/>
            </a:endParaRPr>
          </a:p>
        </p:txBody>
      </p:sp>
    </p:spTree>
    <p:extLst>
      <p:ext uri="{BB962C8B-B14F-4D97-AF65-F5344CB8AC3E}">
        <p14:creationId xmlns:p14="http://schemas.microsoft.com/office/powerpoint/2010/main" val="2754237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ayt Resmi Yer Tutucusu 1">
            <a:extLst>
              <a:ext uri="{FF2B5EF4-FFF2-40B4-BE49-F238E27FC236}">
                <a16:creationId xmlns:a16="http://schemas.microsoft.com/office/drawing/2014/main" id="{FE4D6346-70B4-412A-8BA8-9BC2DAC59E5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 Yer Tutucusu 2">
            <a:extLst>
              <a:ext uri="{FF2B5EF4-FFF2-40B4-BE49-F238E27FC236}">
                <a16:creationId xmlns:a16="http://schemas.microsoft.com/office/drawing/2014/main" id="{B8E5BC16-D7BD-4ECD-8442-638A9E5DD5A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altLang="tr-TR"/>
          </a:p>
        </p:txBody>
      </p:sp>
      <p:sp>
        <p:nvSpPr>
          <p:cNvPr id="37892" name="Slayt Numarası Yer Tutucusu 3">
            <a:extLst>
              <a:ext uri="{FF2B5EF4-FFF2-40B4-BE49-F238E27FC236}">
                <a16:creationId xmlns:a16="http://schemas.microsoft.com/office/drawing/2014/main" id="{F1E205A2-C2EE-49B4-AECC-81AC46D518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venir Next LT Pro" panose="020B0504020202020204" pitchFamily="34" charset="-94"/>
              </a:defRPr>
            </a:lvl1pPr>
            <a:lvl2pPr marL="742950" indent="-285750">
              <a:defRPr>
                <a:solidFill>
                  <a:schemeClr val="tx1"/>
                </a:solidFill>
                <a:latin typeface="Avenir Next LT Pro" panose="020B0504020202020204" pitchFamily="34" charset="-94"/>
              </a:defRPr>
            </a:lvl2pPr>
            <a:lvl3pPr marL="1143000" indent="-228600">
              <a:defRPr>
                <a:solidFill>
                  <a:schemeClr val="tx1"/>
                </a:solidFill>
                <a:latin typeface="Avenir Next LT Pro" panose="020B0504020202020204" pitchFamily="34" charset="-94"/>
              </a:defRPr>
            </a:lvl3pPr>
            <a:lvl4pPr marL="1600200" indent="-228600">
              <a:defRPr>
                <a:solidFill>
                  <a:schemeClr val="tx1"/>
                </a:solidFill>
                <a:latin typeface="Avenir Next LT Pro" panose="020B0504020202020204" pitchFamily="34" charset="-94"/>
              </a:defRPr>
            </a:lvl4pPr>
            <a:lvl5pPr marL="2057400" indent="-228600">
              <a:defRPr>
                <a:solidFill>
                  <a:schemeClr val="tx1"/>
                </a:solidFill>
                <a:latin typeface="Avenir Next LT Pro" panose="020B0504020202020204" pitchFamily="34" charset="-94"/>
              </a:defRPr>
            </a:lvl5pPr>
            <a:lvl6pPr marL="2514600" indent="-228600" eaLnBrk="0" fontAlgn="base" hangingPunct="0">
              <a:spcBef>
                <a:spcPct val="0"/>
              </a:spcBef>
              <a:spcAft>
                <a:spcPct val="0"/>
              </a:spcAft>
              <a:defRPr>
                <a:solidFill>
                  <a:schemeClr val="tx1"/>
                </a:solidFill>
                <a:latin typeface="Avenir Next LT Pro" panose="020B0504020202020204" pitchFamily="34" charset="-94"/>
              </a:defRPr>
            </a:lvl6pPr>
            <a:lvl7pPr marL="2971800" indent="-228600" eaLnBrk="0" fontAlgn="base" hangingPunct="0">
              <a:spcBef>
                <a:spcPct val="0"/>
              </a:spcBef>
              <a:spcAft>
                <a:spcPct val="0"/>
              </a:spcAft>
              <a:defRPr>
                <a:solidFill>
                  <a:schemeClr val="tx1"/>
                </a:solidFill>
                <a:latin typeface="Avenir Next LT Pro" panose="020B0504020202020204" pitchFamily="34" charset="-94"/>
              </a:defRPr>
            </a:lvl7pPr>
            <a:lvl8pPr marL="3429000" indent="-228600" eaLnBrk="0" fontAlgn="base" hangingPunct="0">
              <a:spcBef>
                <a:spcPct val="0"/>
              </a:spcBef>
              <a:spcAft>
                <a:spcPct val="0"/>
              </a:spcAft>
              <a:defRPr>
                <a:solidFill>
                  <a:schemeClr val="tx1"/>
                </a:solidFill>
                <a:latin typeface="Avenir Next LT Pro" panose="020B0504020202020204" pitchFamily="34" charset="-94"/>
              </a:defRPr>
            </a:lvl8pPr>
            <a:lvl9pPr marL="3886200" indent="-228600" eaLnBrk="0" fontAlgn="base" hangingPunct="0">
              <a:spcBef>
                <a:spcPct val="0"/>
              </a:spcBef>
              <a:spcAft>
                <a:spcPct val="0"/>
              </a:spcAft>
              <a:defRPr>
                <a:solidFill>
                  <a:schemeClr val="tx1"/>
                </a:solidFill>
                <a:latin typeface="Avenir Next LT Pro" panose="020B0504020202020204" pitchFamily="34" charset="-94"/>
              </a:defRPr>
            </a:lvl9pPr>
          </a:lstStyle>
          <a:p>
            <a:pPr fontAlgn="base">
              <a:spcBef>
                <a:spcPct val="0"/>
              </a:spcBef>
              <a:spcAft>
                <a:spcPct val="0"/>
              </a:spcAft>
            </a:pPr>
            <a:fld id="{98007A7F-B204-49C0-B6BE-C1CDC98593F6}" type="slidenum">
              <a:rPr lang="tr-TR" altLang="tr-TR" smtClean="0">
                <a:latin typeface="Calibri" panose="020F0502020204030204" pitchFamily="34" charset="0"/>
              </a:rPr>
              <a:pPr fontAlgn="base">
                <a:spcBef>
                  <a:spcPct val="0"/>
                </a:spcBef>
                <a:spcAft>
                  <a:spcPct val="0"/>
                </a:spcAft>
              </a:pPr>
              <a:t>8</a:t>
            </a:fld>
            <a:endParaRPr lang="tr-TR" altLang="tr-TR">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ayt Resmi Yer Tutucusu 1">
            <a:extLst>
              <a:ext uri="{FF2B5EF4-FFF2-40B4-BE49-F238E27FC236}">
                <a16:creationId xmlns:a16="http://schemas.microsoft.com/office/drawing/2014/main" id="{FE4D6346-70B4-412A-8BA8-9BC2DAC59E5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 Yer Tutucusu 2">
            <a:extLst>
              <a:ext uri="{FF2B5EF4-FFF2-40B4-BE49-F238E27FC236}">
                <a16:creationId xmlns:a16="http://schemas.microsoft.com/office/drawing/2014/main" id="{B8E5BC16-D7BD-4ECD-8442-638A9E5DD5A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tr-TR" altLang="tr-TR"/>
          </a:p>
        </p:txBody>
      </p:sp>
      <p:sp>
        <p:nvSpPr>
          <p:cNvPr id="37892" name="Slayt Numarası Yer Tutucusu 3">
            <a:extLst>
              <a:ext uri="{FF2B5EF4-FFF2-40B4-BE49-F238E27FC236}">
                <a16:creationId xmlns:a16="http://schemas.microsoft.com/office/drawing/2014/main" id="{F1E205A2-C2EE-49B4-AECC-81AC46D518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venir Next LT Pro" panose="020B0504020202020204" pitchFamily="34" charset="-94"/>
              </a:defRPr>
            </a:lvl1pPr>
            <a:lvl2pPr marL="742950" indent="-285750">
              <a:defRPr>
                <a:solidFill>
                  <a:schemeClr val="tx1"/>
                </a:solidFill>
                <a:latin typeface="Avenir Next LT Pro" panose="020B0504020202020204" pitchFamily="34" charset="-94"/>
              </a:defRPr>
            </a:lvl2pPr>
            <a:lvl3pPr marL="1143000" indent="-228600">
              <a:defRPr>
                <a:solidFill>
                  <a:schemeClr val="tx1"/>
                </a:solidFill>
                <a:latin typeface="Avenir Next LT Pro" panose="020B0504020202020204" pitchFamily="34" charset="-94"/>
              </a:defRPr>
            </a:lvl3pPr>
            <a:lvl4pPr marL="1600200" indent="-228600">
              <a:defRPr>
                <a:solidFill>
                  <a:schemeClr val="tx1"/>
                </a:solidFill>
                <a:latin typeface="Avenir Next LT Pro" panose="020B0504020202020204" pitchFamily="34" charset="-94"/>
              </a:defRPr>
            </a:lvl4pPr>
            <a:lvl5pPr marL="2057400" indent="-228600">
              <a:defRPr>
                <a:solidFill>
                  <a:schemeClr val="tx1"/>
                </a:solidFill>
                <a:latin typeface="Avenir Next LT Pro" panose="020B0504020202020204" pitchFamily="34" charset="-94"/>
              </a:defRPr>
            </a:lvl5pPr>
            <a:lvl6pPr marL="2514600" indent="-228600" eaLnBrk="0" fontAlgn="base" hangingPunct="0">
              <a:spcBef>
                <a:spcPct val="0"/>
              </a:spcBef>
              <a:spcAft>
                <a:spcPct val="0"/>
              </a:spcAft>
              <a:defRPr>
                <a:solidFill>
                  <a:schemeClr val="tx1"/>
                </a:solidFill>
                <a:latin typeface="Avenir Next LT Pro" panose="020B0504020202020204" pitchFamily="34" charset="-94"/>
              </a:defRPr>
            </a:lvl6pPr>
            <a:lvl7pPr marL="2971800" indent="-228600" eaLnBrk="0" fontAlgn="base" hangingPunct="0">
              <a:spcBef>
                <a:spcPct val="0"/>
              </a:spcBef>
              <a:spcAft>
                <a:spcPct val="0"/>
              </a:spcAft>
              <a:defRPr>
                <a:solidFill>
                  <a:schemeClr val="tx1"/>
                </a:solidFill>
                <a:latin typeface="Avenir Next LT Pro" panose="020B0504020202020204" pitchFamily="34" charset="-94"/>
              </a:defRPr>
            </a:lvl7pPr>
            <a:lvl8pPr marL="3429000" indent="-228600" eaLnBrk="0" fontAlgn="base" hangingPunct="0">
              <a:spcBef>
                <a:spcPct val="0"/>
              </a:spcBef>
              <a:spcAft>
                <a:spcPct val="0"/>
              </a:spcAft>
              <a:defRPr>
                <a:solidFill>
                  <a:schemeClr val="tx1"/>
                </a:solidFill>
                <a:latin typeface="Avenir Next LT Pro" panose="020B0504020202020204" pitchFamily="34" charset="-94"/>
              </a:defRPr>
            </a:lvl8pPr>
            <a:lvl9pPr marL="3886200" indent="-228600" eaLnBrk="0" fontAlgn="base" hangingPunct="0">
              <a:spcBef>
                <a:spcPct val="0"/>
              </a:spcBef>
              <a:spcAft>
                <a:spcPct val="0"/>
              </a:spcAft>
              <a:defRPr>
                <a:solidFill>
                  <a:schemeClr val="tx1"/>
                </a:solidFill>
                <a:latin typeface="Avenir Next LT Pro" panose="020B0504020202020204" pitchFamily="34" charset="-94"/>
              </a:defRPr>
            </a:lvl9pPr>
          </a:lstStyle>
          <a:p>
            <a:pPr fontAlgn="base">
              <a:spcBef>
                <a:spcPct val="0"/>
              </a:spcBef>
              <a:spcAft>
                <a:spcPct val="0"/>
              </a:spcAft>
            </a:pPr>
            <a:fld id="{98007A7F-B204-49C0-B6BE-C1CDC98593F6}" type="slidenum">
              <a:rPr lang="tr-TR" altLang="tr-TR" smtClean="0">
                <a:latin typeface="Calibri" panose="020F0502020204030204" pitchFamily="34" charset="0"/>
              </a:rPr>
              <a:pPr fontAlgn="base">
                <a:spcBef>
                  <a:spcPct val="0"/>
                </a:spcBef>
                <a:spcAft>
                  <a:spcPct val="0"/>
                </a:spcAft>
              </a:pPr>
              <a:t>9</a:t>
            </a:fld>
            <a:endParaRPr lang="tr-TR" altLang="tr-TR">
              <a:latin typeface="Calibri" panose="020F0502020204030204" pitchFamily="34" charset="0"/>
            </a:endParaRPr>
          </a:p>
        </p:txBody>
      </p:sp>
    </p:spTree>
    <p:extLst>
      <p:ext uri="{BB962C8B-B14F-4D97-AF65-F5344CB8AC3E}">
        <p14:creationId xmlns:p14="http://schemas.microsoft.com/office/powerpoint/2010/main" val="2200124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p:spTree>
      <p:nvGrpSpPr>
        <p:cNvPr id="1" name=""/>
        <p:cNvGrpSpPr/>
        <p:nvPr/>
      </p:nvGrpSpPr>
      <p:grpSpPr>
        <a:xfrm>
          <a:off x="0" y="0"/>
          <a:ext cx="0" cy="0"/>
          <a:chOff x="0" y="0"/>
          <a:chExt cx="0" cy="0"/>
        </a:xfrm>
      </p:grpSpPr>
      <p:sp>
        <p:nvSpPr>
          <p:cNvPr id="8" name="Başlık 1"/>
          <p:cNvSpPr>
            <a:spLocks noGrp="1"/>
          </p:cNvSpPr>
          <p:nvPr>
            <p:ph type="title"/>
          </p:nvPr>
        </p:nvSpPr>
        <p:spPr>
          <a:xfrm>
            <a:off x="0" y="3672869"/>
            <a:ext cx="12191998" cy="3200134"/>
          </a:xfrm>
          <a:custGeom>
            <a:avLst/>
            <a:gdLst>
              <a:gd name="connsiteX0" fmla="*/ 0 w 12191998"/>
              <a:gd name="connsiteY0" fmla="*/ 0 h 2476346"/>
              <a:gd name="connsiteX1" fmla="*/ 12191998 w 12191998"/>
              <a:gd name="connsiteY1" fmla="*/ 0 h 2476346"/>
              <a:gd name="connsiteX2" fmla="*/ 12191998 w 12191998"/>
              <a:gd name="connsiteY2" fmla="*/ 2476346 h 2476346"/>
              <a:gd name="connsiteX3" fmla="*/ 0 w 12191998"/>
              <a:gd name="connsiteY3" fmla="*/ 2476346 h 2476346"/>
              <a:gd name="connsiteX4" fmla="*/ 0 w 12191998"/>
              <a:gd name="connsiteY4" fmla="*/ 0 h 2476346"/>
              <a:gd name="connsiteX0" fmla="*/ 0 w 12191998"/>
              <a:gd name="connsiteY0" fmla="*/ 0 h 2721443"/>
              <a:gd name="connsiteX1" fmla="*/ 12191998 w 12191998"/>
              <a:gd name="connsiteY1" fmla="*/ 245097 h 2721443"/>
              <a:gd name="connsiteX2" fmla="*/ 12191998 w 12191998"/>
              <a:gd name="connsiteY2" fmla="*/ 2721443 h 2721443"/>
              <a:gd name="connsiteX3" fmla="*/ 0 w 12191998"/>
              <a:gd name="connsiteY3" fmla="*/ 2721443 h 2721443"/>
              <a:gd name="connsiteX4" fmla="*/ 0 w 12191998"/>
              <a:gd name="connsiteY4" fmla="*/ 0 h 2721443"/>
              <a:gd name="connsiteX0" fmla="*/ 0 w 12191998"/>
              <a:gd name="connsiteY0" fmla="*/ 36125 h 2757568"/>
              <a:gd name="connsiteX1" fmla="*/ 12191998 w 12191998"/>
              <a:gd name="connsiteY1" fmla="*/ 281222 h 2757568"/>
              <a:gd name="connsiteX2" fmla="*/ 12191998 w 12191998"/>
              <a:gd name="connsiteY2" fmla="*/ 2757568 h 2757568"/>
              <a:gd name="connsiteX3" fmla="*/ 0 w 12191998"/>
              <a:gd name="connsiteY3" fmla="*/ 2757568 h 2757568"/>
              <a:gd name="connsiteX4" fmla="*/ 0 w 12191998"/>
              <a:gd name="connsiteY4" fmla="*/ 36125 h 2757568"/>
              <a:gd name="connsiteX0" fmla="*/ 0 w 12191998"/>
              <a:gd name="connsiteY0" fmla="*/ 0 h 2721443"/>
              <a:gd name="connsiteX1" fmla="*/ 12191998 w 12191998"/>
              <a:gd name="connsiteY1" fmla="*/ 245097 h 2721443"/>
              <a:gd name="connsiteX2" fmla="*/ 12191998 w 12191998"/>
              <a:gd name="connsiteY2" fmla="*/ 2721443 h 2721443"/>
              <a:gd name="connsiteX3" fmla="*/ 0 w 12191998"/>
              <a:gd name="connsiteY3" fmla="*/ 2721443 h 2721443"/>
              <a:gd name="connsiteX4" fmla="*/ 0 w 12191998"/>
              <a:gd name="connsiteY4" fmla="*/ 0 h 2721443"/>
              <a:gd name="connsiteX0" fmla="*/ 0 w 12191998"/>
              <a:gd name="connsiteY0" fmla="*/ 0 h 2721443"/>
              <a:gd name="connsiteX1" fmla="*/ 12191998 w 12191998"/>
              <a:gd name="connsiteY1" fmla="*/ 245097 h 2721443"/>
              <a:gd name="connsiteX2" fmla="*/ 12191998 w 12191998"/>
              <a:gd name="connsiteY2" fmla="*/ 2721443 h 2721443"/>
              <a:gd name="connsiteX3" fmla="*/ 0 w 12191998"/>
              <a:gd name="connsiteY3" fmla="*/ 2721443 h 2721443"/>
              <a:gd name="connsiteX4" fmla="*/ 0 w 12191998"/>
              <a:gd name="connsiteY4" fmla="*/ 0 h 2721443"/>
              <a:gd name="connsiteX0" fmla="*/ 0 w 12191998"/>
              <a:gd name="connsiteY0" fmla="*/ 0 h 2721443"/>
              <a:gd name="connsiteX1" fmla="*/ 12191998 w 12191998"/>
              <a:gd name="connsiteY1" fmla="*/ 245097 h 2721443"/>
              <a:gd name="connsiteX2" fmla="*/ 12191998 w 12191998"/>
              <a:gd name="connsiteY2" fmla="*/ 2721443 h 2721443"/>
              <a:gd name="connsiteX3" fmla="*/ 0 w 12191998"/>
              <a:gd name="connsiteY3" fmla="*/ 2721443 h 2721443"/>
              <a:gd name="connsiteX4" fmla="*/ 0 w 12191998"/>
              <a:gd name="connsiteY4" fmla="*/ 0 h 2721443"/>
              <a:gd name="connsiteX0" fmla="*/ 0 w 12191998"/>
              <a:gd name="connsiteY0" fmla="*/ 403170 h 3124613"/>
              <a:gd name="connsiteX1" fmla="*/ 6591300 w 12191998"/>
              <a:gd name="connsiteY1" fmla="*/ 15890 h 3124613"/>
              <a:gd name="connsiteX2" fmla="*/ 12191998 w 12191998"/>
              <a:gd name="connsiteY2" fmla="*/ 648267 h 3124613"/>
              <a:gd name="connsiteX3" fmla="*/ 12191998 w 12191998"/>
              <a:gd name="connsiteY3" fmla="*/ 3124613 h 3124613"/>
              <a:gd name="connsiteX4" fmla="*/ 0 w 12191998"/>
              <a:gd name="connsiteY4" fmla="*/ 3124613 h 3124613"/>
              <a:gd name="connsiteX5" fmla="*/ 0 w 12191998"/>
              <a:gd name="connsiteY5" fmla="*/ 403170 h 3124613"/>
              <a:gd name="connsiteX0" fmla="*/ 0 w 12191998"/>
              <a:gd name="connsiteY0" fmla="*/ 387280 h 3108723"/>
              <a:gd name="connsiteX1" fmla="*/ 6591300 w 12191998"/>
              <a:gd name="connsiteY1" fmla="*/ 0 h 3108723"/>
              <a:gd name="connsiteX2" fmla="*/ 12191998 w 12191998"/>
              <a:gd name="connsiteY2" fmla="*/ 63237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387280 h 3108723"/>
              <a:gd name="connsiteX1" fmla="*/ 6591300 w 12191998"/>
              <a:gd name="connsiteY1" fmla="*/ 0 h 3108723"/>
              <a:gd name="connsiteX2" fmla="*/ 12191998 w 12191998"/>
              <a:gd name="connsiteY2" fmla="*/ 63237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387280 h 3108723"/>
              <a:gd name="connsiteX1" fmla="*/ 6591300 w 12191998"/>
              <a:gd name="connsiteY1" fmla="*/ 0 h 3108723"/>
              <a:gd name="connsiteX2" fmla="*/ 12191998 w 12191998"/>
              <a:gd name="connsiteY2" fmla="*/ 63237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387280 h 3108723"/>
              <a:gd name="connsiteX1" fmla="*/ 6591300 w 12191998"/>
              <a:gd name="connsiteY1" fmla="*/ 0 h 3108723"/>
              <a:gd name="connsiteX2" fmla="*/ 12191998 w 12191998"/>
              <a:gd name="connsiteY2" fmla="*/ 63237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387280 h 3108723"/>
              <a:gd name="connsiteX1" fmla="*/ 6591300 w 12191998"/>
              <a:gd name="connsiteY1" fmla="*/ 0 h 3108723"/>
              <a:gd name="connsiteX2" fmla="*/ 12191998 w 12191998"/>
              <a:gd name="connsiteY2" fmla="*/ 63237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530729 h 3252172"/>
              <a:gd name="connsiteX1" fmla="*/ 6591300 w 12191998"/>
              <a:gd name="connsiteY1" fmla="*/ 143449 h 3252172"/>
              <a:gd name="connsiteX2" fmla="*/ 12191998 w 12191998"/>
              <a:gd name="connsiteY2" fmla="*/ 189086 h 3252172"/>
              <a:gd name="connsiteX3" fmla="*/ 12191998 w 12191998"/>
              <a:gd name="connsiteY3" fmla="*/ 3252172 h 3252172"/>
              <a:gd name="connsiteX4" fmla="*/ 0 w 12191998"/>
              <a:gd name="connsiteY4" fmla="*/ 3252172 h 3252172"/>
              <a:gd name="connsiteX5" fmla="*/ 0 w 12191998"/>
              <a:gd name="connsiteY5" fmla="*/ 530729 h 3252172"/>
              <a:gd name="connsiteX0" fmla="*/ 0 w 12191998"/>
              <a:gd name="connsiteY0" fmla="*/ 387280 h 3108723"/>
              <a:gd name="connsiteX1" fmla="*/ 6591300 w 12191998"/>
              <a:gd name="connsiteY1" fmla="*/ 0 h 3108723"/>
              <a:gd name="connsiteX2" fmla="*/ 12191998 w 12191998"/>
              <a:gd name="connsiteY2" fmla="*/ 45637 h 3108723"/>
              <a:gd name="connsiteX3" fmla="*/ 12191998 w 12191998"/>
              <a:gd name="connsiteY3" fmla="*/ 3108723 h 3108723"/>
              <a:gd name="connsiteX4" fmla="*/ 0 w 12191998"/>
              <a:gd name="connsiteY4" fmla="*/ 3108723 h 3108723"/>
              <a:gd name="connsiteX5" fmla="*/ 0 w 12191998"/>
              <a:gd name="connsiteY5" fmla="*/ 387280 h 3108723"/>
              <a:gd name="connsiteX0" fmla="*/ 0 w 12191998"/>
              <a:gd name="connsiteY0" fmla="*/ 405622 h 3127065"/>
              <a:gd name="connsiteX1" fmla="*/ 6591300 w 12191998"/>
              <a:gd name="connsiteY1" fmla="*/ 18342 h 3127065"/>
              <a:gd name="connsiteX2" fmla="*/ 12191998 w 12191998"/>
              <a:gd name="connsiteY2" fmla="*/ 63979 h 3127065"/>
              <a:gd name="connsiteX3" fmla="*/ 12191998 w 12191998"/>
              <a:gd name="connsiteY3" fmla="*/ 3127065 h 3127065"/>
              <a:gd name="connsiteX4" fmla="*/ 0 w 12191998"/>
              <a:gd name="connsiteY4" fmla="*/ 3127065 h 3127065"/>
              <a:gd name="connsiteX5" fmla="*/ 0 w 12191998"/>
              <a:gd name="connsiteY5" fmla="*/ 405622 h 3127065"/>
              <a:gd name="connsiteX0" fmla="*/ 0 w 12191998"/>
              <a:gd name="connsiteY0" fmla="*/ 478691 h 3200134"/>
              <a:gd name="connsiteX1" fmla="*/ 6591300 w 12191998"/>
              <a:gd name="connsiteY1" fmla="*/ 91411 h 3200134"/>
              <a:gd name="connsiteX2" fmla="*/ 12191998 w 12191998"/>
              <a:gd name="connsiteY2" fmla="*/ 137048 h 3200134"/>
              <a:gd name="connsiteX3" fmla="*/ 12191998 w 12191998"/>
              <a:gd name="connsiteY3" fmla="*/ 3200134 h 3200134"/>
              <a:gd name="connsiteX4" fmla="*/ 0 w 12191998"/>
              <a:gd name="connsiteY4" fmla="*/ 3200134 h 3200134"/>
              <a:gd name="connsiteX5" fmla="*/ 0 w 12191998"/>
              <a:gd name="connsiteY5" fmla="*/ 478691 h 320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3200134">
                <a:moveTo>
                  <a:pt x="0" y="478691"/>
                </a:moveTo>
                <a:cubicBezTo>
                  <a:pt x="1786890" y="448251"/>
                  <a:pt x="2044700" y="530622"/>
                  <a:pt x="6591300" y="91411"/>
                </a:cubicBezTo>
                <a:cubicBezTo>
                  <a:pt x="8577580" y="-65860"/>
                  <a:pt x="10438128" y="-72"/>
                  <a:pt x="12191998" y="137048"/>
                </a:cubicBezTo>
                <a:lnTo>
                  <a:pt x="12191998" y="3200134"/>
                </a:lnTo>
                <a:lnTo>
                  <a:pt x="0" y="3200134"/>
                </a:lnTo>
                <a:lnTo>
                  <a:pt x="0" y="478691"/>
                </a:lnTo>
                <a:close/>
              </a:path>
            </a:pathLst>
          </a:custGeom>
          <a:solidFill>
            <a:schemeClr val="accent5"/>
          </a:solidFill>
          <a:ln w="22225">
            <a:noFill/>
          </a:ln>
        </p:spPr>
        <p:txBody>
          <a:bodyPr lIns="182880" tIns="0" rtlCol="0" anchor="ctr"/>
          <a:lstStyle>
            <a:lvl1pPr marL="731520" algn="l">
              <a:lnSpc>
                <a:spcPct val="100000"/>
              </a:lnSpc>
              <a:spcBef>
                <a:spcPts val="800"/>
              </a:spcBef>
              <a:defRPr sz="5400"/>
            </a:lvl1pPr>
          </a:lstStyle>
          <a:p>
            <a:r>
              <a:rPr lang="tr-TR" noProof="0"/>
              <a:t>Asıl başlık stilini düzenlemek için tıklayın</a:t>
            </a:r>
          </a:p>
        </p:txBody>
      </p:sp>
      <p:sp>
        <p:nvSpPr>
          <p:cNvPr id="6" name="Resim Yer Tutucusu 5"/>
          <p:cNvSpPr>
            <a:spLocks noGrp="1"/>
          </p:cNvSpPr>
          <p:nvPr>
            <p:ph type="pic" sz="quarter" idx="13"/>
          </p:nvPr>
        </p:nvSpPr>
        <p:spPr>
          <a:xfrm>
            <a:off x="0" y="0"/>
            <a:ext cx="12191998" cy="4151560"/>
          </a:xfrm>
          <a:custGeom>
            <a:avLst/>
            <a:gdLst>
              <a:gd name="connsiteX0" fmla="*/ 0 w 12191998"/>
              <a:gd name="connsiteY0" fmla="*/ 0 h 4151560"/>
              <a:gd name="connsiteX1" fmla="*/ 12191998 w 12191998"/>
              <a:gd name="connsiteY1" fmla="*/ 0 h 4151560"/>
              <a:gd name="connsiteX2" fmla="*/ 12191998 w 12191998"/>
              <a:gd name="connsiteY2" fmla="*/ 3809917 h 4151560"/>
              <a:gd name="connsiteX3" fmla="*/ 6591300 w 12191998"/>
              <a:gd name="connsiteY3" fmla="*/ 3764280 h 4151560"/>
              <a:gd name="connsiteX4" fmla="*/ 0 w 12191998"/>
              <a:gd name="connsiteY4" fmla="*/ 4151560 h 415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8" h="4151560">
                <a:moveTo>
                  <a:pt x="0" y="0"/>
                </a:moveTo>
                <a:lnTo>
                  <a:pt x="12191998" y="0"/>
                </a:lnTo>
                <a:lnTo>
                  <a:pt x="12191998" y="3809917"/>
                </a:lnTo>
                <a:cubicBezTo>
                  <a:pt x="10438128" y="3672797"/>
                  <a:pt x="8577580" y="3607009"/>
                  <a:pt x="6591300" y="3764280"/>
                </a:cubicBezTo>
                <a:cubicBezTo>
                  <a:pt x="2044700" y="4203491"/>
                  <a:pt x="1786890" y="4121120"/>
                  <a:pt x="0" y="4151560"/>
                </a:cubicBezTo>
                <a:close/>
              </a:path>
            </a:pathLst>
          </a:custGeom>
        </p:spPr>
        <p:txBody>
          <a:bodyPr wrap="square" rtlCol="0">
            <a:noAutofit/>
          </a:bodyPr>
          <a:lstStyle>
            <a:lvl1pPr marL="0" indent="0" algn="ctr">
              <a:buNone/>
              <a:defRPr>
                <a:solidFill>
                  <a:schemeClr val="accent5"/>
                </a:solidFill>
              </a:defRPr>
            </a:lvl1pPr>
          </a:lstStyle>
          <a:p>
            <a:pPr lvl="0"/>
            <a:r>
              <a:rPr lang="tr-TR" noProof="0"/>
              <a:t>Resim eklemek için simgeye tıklayın</a:t>
            </a:r>
          </a:p>
        </p:txBody>
      </p:sp>
      <p:sp>
        <p:nvSpPr>
          <p:cNvPr id="13" name="Metin Yer Tutucusu 7"/>
          <p:cNvSpPr>
            <a:spLocks noGrp="1"/>
          </p:cNvSpPr>
          <p:nvPr>
            <p:ph type="body" sz="quarter" idx="15"/>
          </p:nvPr>
        </p:nvSpPr>
        <p:spPr>
          <a:xfrm>
            <a:off x="7924800" y="4246790"/>
            <a:ext cx="3581400" cy="2081213"/>
          </a:xfrm>
          <a:prstGeom prst="rect">
            <a:avLst/>
          </a:prstGeom>
        </p:spPr>
        <p:txBody>
          <a:bodyPr rtlCol="0" anchor="ctr"/>
          <a:lstStyle>
            <a:lvl1pPr marL="0" indent="0">
              <a:buNone/>
              <a:defRPr/>
            </a:lvl1pPr>
          </a:lstStyle>
          <a:p>
            <a:pPr lvl="0"/>
            <a:r>
              <a:rPr lang="tr-TR" noProof="0"/>
              <a:t>Asıl metin stillerini düzenlemek için tıklayın</a:t>
            </a:r>
          </a:p>
        </p:txBody>
      </p:sp>
    </p:spTree>
    <p:extLst>
      <p:ext uri="{BB962C8B-B14F-4D97-AF65-F5344CB8AC3E}">
        <p14:creationId xmlns:p14="http://schemas.microsoft.com/office/powerpoint/2010/main" val="2134037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çerik 2 Sütunu">
    <p:spTree>
      <p:nvGrpSpPr>
        <p:cNvPr id="1" name=""/>
        <p:cNvGrpSpPr/>
        <p:nvPr/>
      </p:nvGrpSpPr>
      <p:grpSpPr>
        <a:xfrm>
          <a:off x="0" y="0"/>
          <a:ext cx="0" cy="0"/>
          <a:chOff x="0" y="0"/>
          <a:chExt cx="0" cy="0"/>
        </a:xfrm>
      </p:grpSpPr>
      <p:sp useBgFill="1">
        <p:nvSpPr>
          <p:cNvPr id="7" name="Dikdörtgen 6">
            <a:extLst>
              <a:ext uri="{FF2B5EF4-FFF2-40B4-BE49-F238E27FC236}">
                <a16:creationId xmlns:a16="http://schemas.microsoft.com/office/drawing/2014/main" id="{702B2B84-8625-4779-BC17-919AF768C06D}"/>
              </a:ext>
            </a:extLst>
          </p:cNvPr>
          <p:cNvSpPr/>
          <p:nvPr userDrawn="1"/>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solidFill>
                <a:schemeClr val="bg1"/>
              </a:solidFill>
            </a:endParaRPr>
          </a:p>
        </p:txBody>
      </p:sp>
      <p:grpSp>
        <p:nvGrpSpPr>
          <p:cNvPr id="8" name="Grup 2">
            <a:extLst>
              <a:ext uri="{FF2B5EF4-FFF2-40B4-BE49-F238E27FC236}">
                <a16:creationId xmlns:a16="http://schemas.microsoft.com/office/drawing/2014/main" id="{BD973847-B675-4701-88FC-724776816EF9}"/>
              </a:ext>
            </a:extLst>
          </p:cNvPr>
          <p:cNvGrpSpPr>
            <a:grpSpLocks/>
          </p:cNvGrpSpPr>
          <p:nvPr userDrawn="1"/>
        </p:nvGrpSpPr>
        <p:grpSpPr bwMode="auto">
          <a:xfrm>
            <a:off x="17463" y="0"/>
            <a:ext cx="12214225" cy="6858000"/>
            <a:chOff x="-6214" y="-1"/>
            <a:chExt cx="12214827" cy="6858000"/>
          </a:xfrm>
        </p:grpSpPr>
        <p:cxnSp>
          <p:nvCxnSpPr>
            <p:cNvPr id="9" name="Düz Bağlayıcı 8">
              <a:extLst>
                <a:ext uri="{FF2B5EF4-FFF2-40B4-BE49-F238E27FC236}">
                  <a16:creationId xmlns:a16="http://schemas.microsoft.com/office/drawing/2014/main" id="{9B7DABA4-1887-481D-B3B5-A46D76B08DF6}"/>
                </a:ext>
              </a:extLst>
            </p:cNvPr>
            <p:cNvCxnSpPr>
              <a:cxnSpLocks/>
            </p:cNvCxnSpPr>
            <p:nvPr/>
          </p:nvCxnSpPr>
          <p:spPr>
            <a:xfrm>
              <a:off x="-6214" y="6686549"/>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Düz Bağlayıcı 9">
              <a:extLst>
                <a:ext uri="{FF2B5EF4-FFF2-40B4-BE49-F238E27FC236}">
                  <a16:creationId xmlns:a16="http://schemas.microsoft.com/office/drawing/2014/main" id="{3B9A1AD4-B159-4824-9C9B-E066F4A44F32}"/>
                </a:ext>
              </a:extLst>
            </p:cNvPr>
            <p:cNvCxnSpPr>
              <a:cxnSpLocks/>
            </p:cNvCxnSpPr>
            <p:nvPr/>
          </p:nvCxnSpPr>
          <p:spPr>
            <a:xfrm>
              <a:off x="13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Düz Bağlayıcı 10">
              <a:extLst>
                <a:ext uri="{FF2B5EF4-FFF2-40B4-BE49-F238E27FC236}">
                  <a16:creationId xmlns:a16="http://schemas.microsoft.com/office/drawing/2014/main" id="{8D932414-B88C-4149-9418-305417B05262}"/>
                </a:ext>
              </a:extLst>
            </p:cNvPr>
            <p:cNvCxnSpPr>
              <a:cxnSpLocks/>
            </p:cNvCxnSpPr>
            <p:nvPr/>
          </p:nvCxnSpPr>
          <p:spPr>
            <a:xfrm>
              <a:off x="11992702"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9346B2D6-228D-4485-8255-392D08DD73D8}"/>
                </a:ext>
              </a:extLst>
            </p:cNvPr>
            <p:cNvCxnSpPr>
              <a:cxnSpLocks/>
            </p:cNvCxnSpPr>
            <p:nvPr/>
          </p:nvCxnSpPr>
          <p:spPr>
            <a:xfrm>
              <a:off x="192233"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Düz Bağlayıcı 12">
              <a:extLst>
                <a:ext uri="{FF2B5EF4-FFF2-40B4-BE49-F238E27FC236}">
                  <a16:creationId xmlns:a16="http://schemas.microsoft.com/office/drawing/2014/main" id="{55AB6986-F2C5-4B79-A24F-8D6CB256A35E}"/>
                </a:ext>
              </a:extLst>
            </p:cNvPr>
            <p:cNvCxnSpPr>
              <a:cxnSpLocks/>
            </p:cNvCxnSpPr>
            <p:nvPr/>
          </p:nvCxnSpPr>
          <p:spPr>
            <a:xfrm>
              <a:off x="1192407"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Düz Bağlayıcı 13">
              <a:extLst>
                <a:ext uri="{FF2B5EF4-FFF2-40B4-BE49-F238E27FC236}">
                  <a16:creationId xmlns:a16="http://schemas.microsoft.com/office/drawing/2014/main" id="{B573489B-083F-4729-88FD-F663E35F541B}"/>
                </a:ext>
              </a:extLst>
            </p:cNvPr>
            <p:cNvCxnSpPr>
              <a:cxnSpLocks/>
            </p:cNvCxnSpPr>
            <p:nvPr/>
          </p:nvCxnSpPr>
          <p:spPr>
            <a:xfrm>
              <a:off x="2190994"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Düz Bağlayıcı 14">
              <a:extLst>
                <a:ext uri="{FF2B5EF4-FFF2-40B4-BE49-F238E27FC236}">
                  <a16:creationId xmlns:a16="http://schemas.microsoft.com/office/drawing/2014/main" id="{C9996FB2-34BC-4CD1-9AFA-5151C1EC33DA}"/>
                </a:ext>
              </a:extLst>
            </p:cNvPr>
            <p:cNvCxnSpPr>
              <a:cxnSpLocks/>
            </p:cNvCxnSpPr>
            <p:nvPr/>
          </p:nvCxnSpPr>
          <p:spPr>
            <a:xfrm>
              <a:off x="3191169"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B40386D2-636E-4804-B1F8-34560ACC9DBF}"/>
                </a:ext>
              </a:extLst>
            </p:cNvPr>
            <p:cNvCxnSpPr>
              <a:cxnSpLocks/>
            </p:cNvCxnSpPr>
            <p:nvPr/>
          </p:nvCxnSpPr>
          <p:spPr>
            <a:xfrm>
              <a:off x="4189755"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Düz Bağlayıcı 16">
              <a:extLst>
                <a:ext uri="{FF2B5EF4-FFF2-40B4-BE49-F238E27FC236}">
                  <a16:creationId xmlns:a16="http://schemas.microsoft.com/office/drawing/2014/main" id="{59117149-B514-421B-962A-56BC070A17DC}"/>
                </a:ext>
              </a:extLst>
            </p:cNvPr>
            <p:cNvCxnSpPr>
              <a:cxnSpLocks/>
            </p:cNvCxnSpPr>
            <p:nvPr/>
          </p:nvCxnSpPr>
          <p:spPr>
            <a:xfrm>
              <a:off x="5189929"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Düz Bağlayıcı 17">
              <a:extLst>
                <a:ext uri="{FF2B5EF4-FFF2-40B4-BE49-F238E27FC236}">
                  <a16:creationId xmlns:a16="http://schemas.microsoft.com/office/drawing/2014/main" id="{A60432FC-AB80-4E4F-A250-A41E757AE066}"/>
                </a:ext>
              </a:extLst>
            </p:cNvPr>
            <p:cNvCxnSpPr>
              <a:cxnSpLocks/>
            </p:cNvCxnSpPr>
            <p:nvPr/>
          </p:nvCxnSpPr>
          <p:spPr>
            <a:xfrm>
              <a:off x="618851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Düz Bağlayıcı 18">
              <a:extLst>
                <a:ext uri="{FF2B5EF4-FFF2-40B4-BE49-F238E27FC236}">
                  <a16:creationId xmlns:a16="http://schemas.microsoft.com/office/drawing/2014/main" id="{991DFEE9-B473-47CD-8E48-3F31C16E8514}"/>
                </a:ext>
              </a:extLst>
            </p:cNvPr>
            <p:cNvCxnSpPr>
              <a:cxnSpLocks/>
            </p:cNvCxnSpPr>
            <p:nvPr/>
          </p:nvCxnSpPr>
          <p:spPr>
            <a:xfrm>
              <a:off x="7188691"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Düz Bağlayıcı 19">
              <a:extLst>
                <a:ext uri="{FF2B5EF4-FFF2-40B4-BE49-F238E27FC236}">
                  <a16:creationId xmlns:a16="http://schemas.microsoft.com/office/drawing/2014/main" id="{1D54E598-6521-4C6E-9D7C-0860A9256E65}"/>
                </a:ext>
              </a:extLst>
            </p:cNvPr>
            <p:cNvCxnSpPr>
              <a:cxnSpLocks/>
            </p:cNvCxnSpPr>
            <p:nvPr/>
          </p:nvCxnSpPr>
          <p:spPr>
            <a:xfrm>
              <a:off x="8187277"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Düz Bağlayıcı 20">
              <a:extLst>
                <a:ext uri="{FF2B5EF4-FFF2-40B4-BE49-F238E27FC236}">
                  <a16:creationId xmlns:a16="http://schemas.microsoft.com/office/drawing/2014/main" id="{551F51B6-1338-4B32-BBF2-C5DF3684B794}"/>
                </a:ext>
              </a:extLst>
            </p:cNvPr>
            <p:cNvCxnSpPr>
              <a:cxnSpLocks/>
            </p:cNvCxnSpPr>
            <p:nvPr/>
          </p:nvCxnSpPr>
          <p:spPr>
            <a:xfrm>
              <a:off x="9187451"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Düz Bağlayıcı 21">
              <a:extLst>
                <a:ext uri="{FF2B5EF4-FFF2-40B4-BE49-F238E27FC236}">
                  <a16:creationId xmlns:a16="http://schemas.microsoft.com/office/drawing/2014/main" id="{009FC169-8538-4985-A261-4ACF32F26F7A}"/>
                </a:ext>
              </a:extLst>
            </p:cNvPr>
            <p:cNvCxnSpPr>
              <a:cxnSpLocks/>
            </p:cNvCxnSpPr>
            <p:nvPr/>
          </p:nvCxnSpPr>
          <p:spPr>
            <a:xfrm>
              <a:off x="10187625"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Düz Bağlayıcı 22">
              <a:extLst>
                <a:ext uri="{FF2B5EF4-FFF2-40B4-BE49-F238E27FC236}">
                  <a16:creationId xmlns:a16="http://schemas.microsoft.com/office/drawing/2014/main" id="{AC289E03-DA1C-420F-9E83-6A8860337681}"/>
                </a:ext>
              </a:extLst>
            </p:cNvPr>
            <p:cNvCxnSpPr>
              <a:cxnSpLocks/>
            </p:cNvCxnSpPr>
            <p:nvPr/>
          </p:nvCxnSpPr>
          <p:spPr>
            <a:xfrm>
              <a:off x="11186213"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Düz Bağlayıcı 23">
              <a:extLst>
                <a:ext uri="{FF2B5EF4-FFF2-40B4-BE49-F238E27FC236}">
                  <a16:creationId xmlns:a16="http://schemas.microsoft.com/office/drawing/2014/main" id="{83E790AA-1156-46C0-8D4C-826501B6F90C}"/>
                </a:ext>
              </a:extLst>
            </p:cNvPr>
            <p:cNvCxnSpPr>
              <a:cxnSpLocks/>
            </p:cNvCxnSpPr>
            <p:nvPr/>
          </p:nvCxnSpPr>
          <p:spPr>
            <a:xfrm>
              <a:off x="12186387"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Düz Bağlayıcı 24">
              <a:extLst>
                <a:ext uri="{FF2B5EF4-FFF2-40B4-BE49-F238E27FC236}">
                  <a16:creationId xmlns:a16="http://schemas.microsoft.com/office/drawing/2014/main" id="{F81EE45D-220E-46D2-BBEE-5EEA761EC805}"/>
                </a:ext>
              </a:extLst>
            </p:cNvPr>
            <p:cNvCxnSpPr>
              <a:cxnSpLocks/>
            </p:cNvCxnSpPr>
            <p:nvPr/>
          </p:nvCxnSpPr>
          <p:spPr>
            <a:xfrm>
              <a:off x="136" y="171449"/>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Düz Bağlayıcı 25">
              <a:extLst>
                <a:ext uri="{FF2B5EF4-FFF2-40B4-BE49-F238E27FC236}">
                  <a16:creationId xmlns:a16="http://schemas.microsoft.com/office/drawing/2014/main" id="{C4443D36-18B1-4EA6-9907-FB316BEE00F3}"/>
                </a:ext>
              </a:extLst>
            </p:cNvPr>
            <p:cNvCxnSpPr>
              <a:cxnSpLocks/>
            </p:cNvCxnSpPr>
            <p:nvPr/>
          </p:nvCxnSpPr>
          <p:spPr>
            <a:xfrm>
              <a:off x="136" y="728662"/>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Düz Bağlayıcı 26">
              <a:extLst>
                <a:ext uri="{FF2B5EF4-FFF2-40B4-BE49-F238E27FC236}">
                  <a16:creationId xmlns:a16="http://schemas.microsoft.com/office/drawing/2014/main" id="{86CC73A2-B197-4E22-85D0-F41FF51DECCD}"/>
                </a:ext>
              </a:extLst>
            </p:cNvPr>
            <p:cNvCxnSpPr>
              <a:cxnSpLocks/>
            </p:cNvCxnSpPr>
            <p:nvPr/>
          </p:nvCxnSpPr>
          <p:spPr>
            <a:xfrm>
              <a:off x="136" y="1285874"/>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üz Bağlayıcı 27">
              <a:extLst>
                <a:ext uri="{FF2B5EF4-FFF2-40B4-BE49-F238E27FC236}">
                  <a16:creationId xmlns:a16="http://schemas.microsoft.com/office/drawing/2014/main" id="{E83EBB4C-1C2B-40F9-96D0-110C802DD88C}"/>
                </a:ext>
              </a:extLst>
            </p:cNvPr>
            <p:cNvCxnSpPr>
              <a:cxnSpLocks/>
            </p:cNvCxnSpPr>
            <p:nvPr/>
          </p:nvCxnSpPr>
          <p:spPr>
            <a:xfrm>
              <a:off x="136" y="1843087"/>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Düz Bağlayıcı 28">
              <a:extLst>
                <a:ext uri="{FF2B5EF4-FFF2-40B4-BE49-F238E27FC236}">
                  <a16:creationId xmlns:a16="http://schemas.microsoft.com/office/drawing/2014/main" id="{2DBFEDC0-9412-4088-AB34-BDA45578AE6B}"/>
                </a:ext>
              </a:extLst>
            </p:cNvPr>
            <p:cNvCxnSpPr>
              <a:cxnSpLocks/>
            </p:cNvCxnSpPr>
            <p:nvPr/>
          </p:nvCxnSpPr>
          <p:spPr>
            <a:xfrm>
              <a:off x="136" y="2400299"/>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Düz Bağlayıcı 29">
              <a:extLst>
                <a:ext uri="{FF2B5EF4-FFF2-40B4-BE49-F238E27FC236}">
                  <a16:creationId xmlns:a16="http://schemas.microsoft.com/office/drawing/2014/main" id="{CF420BBC-E801-4F68-9378-50617887A3B5}"/>
                </a:ext>
              </a:extLst>
            </p:cNvPr>
            <p:cNvCxnSpPr>
              <a:cxnSpLocks/>
            </p:cNvCxnSpPr>
            <p:nvPr/>
          </p:nvCxnSpPr>
          <p:spPr>
            <a:xfrm>
              <a:off x="136" y="2957512"/>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üz Bağlayıcı 30">
              <a:extLst>
                <a:ext uri="{FF2B5EF4-FFF2-40B4-BE49-F238E27FC236}">
                  <a16:creationId xmlns:a16="http://schemas.microsoft.com/office/drawing/2014/main" id="{DD95A39D-ECE7-4952-B311-DCD73265A333}"/>
                </a:ext>
              </a:extLst>
            </p:cNvPr>
            <p:cNvCxnSpPr>
              <a:cxnSpLocks/>
            </p:cNvCxnSpPr>
            <p:nvPr/>
          </p:nvCxnSpPr>
          <p:spPr>
            <a:xfrm>
              <a:off x="136" y="3514724"/>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üz Bağlayıcı 31">
              <a:extLst>
                <a:ext uri="{FF2B5EF4-FFF2-40B4-BE49-F238E27FC236}">
                  <a16:creationId xmlns:a16="http://schemas.microsoft.com/office/drawing/2014/main" id="{CB2B82E1-48F9-4BC8-969D-6C320B3BE1AC}"/>
                </a:ext>
              </a:extLst>
            </p:cNvPr>
            <p:cNvCxnSpPr>
              <a:cxnSpLocks/>
            </p:cNvCxnSpPr>
            <p:nvPr/>
          </p:nvCxnSpPr>
          <p:spPr>
            <a:xfrm>
              <a:off x="136" y="4071937"/>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üz Bağlayıcı 32">
              <a:extLst>
                <a:ext uri="{FF2B5EF4-FFF2-40B4-BE49-F238E27FC236}">
                  <a16:creationId xmlns:a16="http://schemas.microsoft.com/office/drawing/2014/main" id="{31623059-2CAF-4C52-BACA-A6B2D440BA7F}"/>
                </a:ext>
              </a:extLst>
            </p:cNvPr>
            <p:cNvCxnSpPr>
              <a:cxnSpLocks/>
            </p:cNvCxnSpPr>
            <p:nvPr/>
          </p:nvCxnSpPr>
          <p:spPr>
            <a:xfrm>
              <a:off x="136" y="4629149"/>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üz Bağlayıcı 33">
              <a:extLst>
                <a:ext uri="{FF2B5EF4-FFF2-40B4-BE49-F238E27FC236}">
                  <a16:creationId xmlns:a16="http://schemas.microsoft.com/office/drawing/2014/main" id="{B93017BB-B811-40C2-817B-FE4E6EAFDD61}"/>
                </a:ext>
              </a:extLst>
            </p:cNvPr>
            <p:cNvCxnSpPr>
              <a:cxnSpLocks/>
            </p:cNvCxnSpPr>
            <p:nvPr/>
          </p:nvCxnSpPr>
          <p:spPr>
            <a:xfrm>
              <a:off x="136" y="5186362"/>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Düz Bağlayıcı 34">
              <a:extLst>
                <a:ext uri="{FF2B5EF4-FFF2-40B4-BE49-F238E27FC236}">
                  <a16:creationId xmlns:a16="http://schemas.microsoft.com/office/drawing/2014/main" id="{C4F84AE7-AC80-437E-B38F-1BAC8752B0E5}"/>
                </a:ext>
              </a:extLst>
            </p:cNvPr>
            <p:cNvCxnSpPr>
              <a:cxnSpLocks/>
            </p:cNvCxnSpPr>
            <p:nvPr/>
          </p:nvCxnSpPr>
          <p:spPr>
            <a:xfrm>
              <a:off x="136" y="5743574"/>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üz Bağlayıcı 35">
              <a:extLst>
                <a:ext uri="{FF2B5EF4-FFF2-40B4-BE49-F238E27FC236}">
                  <a16:creationId xmlns:a16="http://schemas.microsoft.com/office/drawing/2014/main" id="{C9C4B80B-AFF7-470F-BD29-4F0ED330891F}"/>
                </a:ext>
              </a:extLst>
            </p:cNvPr>
            <p:cNvCxnSpPr>
              <a:cxnSpLocks/>
            </p:cNvCxnSpPr>
            <p:nvPr/>
          </p:nvCxnSpPr>
          <p:spPr>
            <a:xfrm>
              <a:off x="136" y="6857999"/>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üz Bağlayıcı 36">
              <a:extLst>
                <a:ext uri="{FF2B5EF4-FFF2-40B4-BE49-F238E27FC236}">
                  <a16:creationId xmlns:a16="http://schemas.microsoft.com/office/drawing/2014/main" id="{78AAA28B-B398-4C45-B3E1-6A79C19B57CC}"/>
                </a:ext>
              </a:extLst>
            </p:cNvPr>
            <p:cNvCxnSpPr>
              <a:cxnSpLocks/>
            </p:cNvCxnSpPr>
            <p:nvPr/>
          </p:nvCxnSpPr>
          <p:spPr>
            <a:xfrm>
              <a:off x="16012" y="6248399"/>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8" name="Dikdörtgen 37">
            <a:extLst>
              <a:ext uri="{FF2B5EF4-FFF2-40B4-BE49-F238E27FC236}">
                <a16:creationId xmlns:a16="http://schemas.microsoft.com/office/drawing/2014/main" id="{33C460DB-91D1-4C43-A582-1D329B36C7DB}"/>
              </a:ext>
            </a:extLst>
          </p:cNvPr>
          <p:cNvSpPr/>
          <p:nvPr userDrawn="1"/>
        </p:nvSpPr>
        <p:spPr>
          <a:xfrm>
            <a:off x="0" y="0"/>
            <a:ext cx="12192000" cy="6858000"/>
          </a:xfrm>
          <a:prstGeom prst="rect">
            <a:avLst/>
          </a:prstGeom>
          <a:solidFill>
            <a:schemeClr val="accent1">
              <a:lumMod val="40000"/>
              <a:lumOff val="6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p>
        </p:txBody>
      </p:sp>
      <p:sp>
        <p:nvSpPr>
          <p:cNvPr id="39" name="Dik Üçgen 38">
            <a:extLst>
              <a:ext uri="{FF2B5EF4-FFF2-40B4-BE49-F238E27FC236}">
                <a16:creationId xmlns:a16="http://schemas.microsoft.com/office/drawing/2014/main" id="{47A6D628-368B-4AFC-89E7-C7F93F0FE767}"/>
              </a:ext>
            </a:extLst>
          </p:cNvPr>
          <p:cNvSpPr/>
          <p:nvPr userDrawn="1"/>
        </p:nvSpPr>
        <p:spPr>
          <a:xfrm rot="18900000">
            <a:off x="5905500" y="-284163"/>
            <a:ext cx="568325" cy="568326"/>
          </a:xfrm>
          <a:prstGeom prst="rtTriangle">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p>
        </p:txBody>
      </p:sp>
      <p:sp>
        <p:nvSpPr>
          <p:cNvPr id="3" name="Başlık 2"/>
          <p:cNvSpPr>
            <a:spLocks noGrp="1"/>
          </p:cNvSpPr>
          <p:nvPr>
            <p:ph type="title"/>
          </p:nvPr>
        </p:nvSpPr>
        <p:spPr>
          <a:xfrm>
            <a:off x="767814" y="456532"/>
            <a:ext cx="10656372" cy="1126426"/>
          </a:xfrm>
          <a:prstGeom prst="rect">
            <a:avLst/>
          </a:prstGeom>
        </p:spPr>
        <p:txBody>
          <a:bodyPr rtlCol="0" anchor="ctr"/>
          <a:lstStyle>
            <a:lvl1pPr algn="ctr">
              <a:defRPr>
                <a:solidFill>
                  <a:schemeClr val="tx2"/>
                </a:solidFill>
              </a:defRPr>
            </a:lvl1pPr>
          </a:lstStyle>
          <a:p>
            <a:r>
              <a:rPr lang="tr-TR" noProof="0"/>
              <a:t>Asıl başlık stilini düzenlemek için tıklayın</a:t>
            </a:r>
          </a:p>
        </p:txBody>
      </p:sp>
      <p:sp>
        <p:nvSpPr>
          <p:cNvPr id="82" name="Metin Yer Tutucusu 81"/>
          <p:cNvSpPr>
            <a:spLocks noGrp="1"/>
          </p:cNvSpPr>
          <p:nvPr>
            <p:ph type="body" sz="quarter" idx="13"/>
          </p:nvPr>
        </p:nvSpPr>
        <p:spPr>
          <a:xfrm>
            <a:off x="697390" y="1816398"/>
            <a:ext cx="5164137" cy="772972"/>
          </a:xfrm>
          <a:prstGeom prst="rect">
            <a:avLst/>
          </a:prstGeom>
        </p:spPr>
        <p:txBody>
          <a:bodyPr rtlCol="0"/>
          <a:lstStyle>
            <a:lvl1pPr marL="0" indent="0">
              <a:buNone/>
              <a:defRPr b="1">
                <a:solidFill>
                  <a:schemeClr val="accent5"/>
                </a:solidFill>
                <a:latin typeface="+mj-lt"/>
              </a:defRPr>
            </a:lvl1pPr>
          </a:lstStyle>
          <a:p>
            <a:pPr lvl="0"/>
            <a:r>
              <a:rPr lang="tr-TR" noProof="0"/>
              <a:t>Asıl metin stillerini düzenlemek için tıklayın</a:t>
            </a:r>
          </a:p>
        </p:txBody>
      </p:sp>
      <p:sp>
        <p:nvSpPr>
          <p:cNvPr id="85" name="Metin Yer Tutucusu 84"/>
          <p:cNvSpPr>
            <a:spLocks noGrp="1"/>
          </p:cNvSpPr>
          <p:nvPr>
            <p:ph type="body" sz="quarter" idx="15"/>
          </p:nvPr>
        </p:nvSpPr>
        <p:spPr>
          <a:xfrm>
            <a:off x="696913" y="2597976"/>
            <a:ext cx="5164137" cy="3119437"/>
          </a:xfrm>
          <a:prstGeom prst="rect">
            <a:avLst/>
          </a:prstGeom>
        </p:spPr>
        <p:txBody>
          <a:bodyPr rtlCol="0"/>
          <a:lstStyle>
            <a:lvl1pPr marL="457200" indent="-457200">
              <a:lnSpc>
                <a:spcPct val="100000"/>
              </a:lnSpc>
              <a:buClrTx/>
              <a:buFont typeface="+mj-lt"/>
              <a:buAutoNum type="arabicPeriod"/>
              <a:defRPr sz="1800">
                <a:solidFill>
                  <a:schemeClr val="tx1"/>
                </a:solidFill>
              </a:defRPr>
            </a:lvl1pPr>
          </a:lstStyle>
          <a:p>
            <a:pPr lvl="0"/>
            <a:r>
              <a:rPr lang="tr-TR" noProof="0"/>
              <a:t>Asıl metin stillerini düzenlemek için tıklayın</a:t>
            </a:r>
          </a:p>
        </p:txBody>
      </p:sp>
      <p:sp>
        <p:nvSpPr>
          <p:cNvPr id="83" name="Metin Yer Tutucusu 81"/>
          <p:cNvSpPr>
            <a:spLocks noGrp="1"/>
          </p:cNvSpPr>
          <p:nvPr>
            <p:ph type="body" sz="quarter" idx="14"/>
          </p:nvPr>
        </p:nvSpPr>
        <p:spPr>
          <a:xfrm>
            <a:off x="6189156" y="1816398"/>
            <a:ext cx="5164137" cy="772972"/>
          </a:xfrm>
          <a:prstGeom prst="rect">
            <a:avLst/>
          </a:prstGeom>
        </p:spPr>
        <p:txBody>
          <a:bodyPr rtlCol="0"/>
          <a:lstStyle>
            <a:lvl1pPr marL="0" indent="0">
              <a:buNone/>
              <a:defRPr b="1">
                <a:solidFill>
                  <a:schemeClr val="accent5"/>
                </a:solidFill>
                <a:latin typeface="+mj-lt"/>
              </a:defRPr>
            </a:lvl1pPr>
          </a:lstStyle>
          <a:p>
            <a:pPr lvl="0"/>
            <a:r>
              <a:rPr lang="tr-TR" noProof="0"/>
              <a:t>Asıl metin stillerini düzenlemek için tıklayın</a:t>
            </a:r>
          </a:p>
        </p:txBody>
      </p:sp>
      <p:sp>
        <p:nvSpPr>
          <p:cNvPr id="86" name="Metin Yer Tutucusu 84"/>
          <p:cNvSpPr>
            <a:spLocks noGrp="1"/>
          </p:cNvSpPr>
          <p:nvPr>
            <p:ph type="body" sz="quarter" idx="16"/>
          </p:nvPr>
        </p:nvSpPr>
        <p:spPr>
          <a:xfrm>
            <a:off x="6189156" y="2597976"/>
            <a:ext cx="5164137" cy="3119437"/>
          </a:xfrm>
          <a:prstGeom prst="rect">
            <a:avLst/>
          </a:prstGeom>
        </p:spPr>
        <p:txBody>
          <a:bodyPr rtlCol="0"/>
          <a:lstStyle>
            <a:lvl1pPr marL="457200" indent="-457200">
              <a:lnSpc>
                <a:spcPct val="100000"/>
              </a:lnSpc>
              <a:buClrTx/>
              <a:buFont typeface="+mj-lt"/>
              <a:buAutoNum type="arabicPeriod"/>
              <a:defRPr sz="1800">
                <a:solidFill>
                  <a:schemeClr val="tx1"/>
                </a:solidFill>
              </a:defRPr>
            </a:lvl1pPr>
          </a:lstStyle>
          <a:p>
            <a:pPr lvl="0"/>
            <a:r>
              <a:rPr lang="tr-TR" noProof="0"/>
              <a:t>Asıl metin stillerini düzenlemek için tıklayın</a:t>
            </a:r>
          </a:p>
        </p:txBody>
      </p:sp>
      <p:sp>
        <p:nvSpPr>
          <p:cNvPr id="40" name="Tarih Yer Tutucusu 3">
            <a:extLst>
              <a:ext uri="{FF2B5EF4-FFF2-40B4-BE49-F238E27FC236}">
                <a16:creationId xmlns:a16="http://schemas.microsoft.com/office/drawing/2014/main" id="{A3219C05-8636-484F-B3D7-E4E5A6B21682}"/>
              </a:ext>
            </a:extLst>
          </p:cNvPr>
          <p:cNvSpPr>
            <a:spLocks noGrp="1"/>
          </p:cNvSpPr>
          <p:nvPr>
            <p:ph type="dt" sz="half" idx="17"/>
          </p:nvPr>
        </p:nvSpPr>
        <p:spPr>
          <a:xfrm>
            <a:off x="457200" y="6324600"/>
            <a:ext cx="2560638" cy="365125"/>
          </a:xfrm>
          <a:prstGeom prst="rect">
            <a:avLst/>
          </a:prstGeom>
        </p:spPr>
        <p:txBody>
          <a:bodyPr rtlCol="0" anchor="ctr"/>
          <a:lstStyle>
            <a:lvl1pPr eaLnBrk="1" fontAlgn="auto" hangingPunct="1">
              <a:spcBef>
                <a:spcPts val="0"/>
              </a:spcBef>
              <a:spcAft>
                <a:spcPts val="0"/>
              </a:spcAft>
              <a:defRPr sz="900" spc="150" baseline="0">
                <a:solidFill>
                  <a:schemeClr val="tx1"/>
                </a:solidFill>
                <a:latin typeface="+mn-lt"/>
              </a:defRPr>
            </a:lvl1pPr>
          </a:lstStyle>
          <a:p>
            <a:pPr>
              <a:defRPr/>
            </a:pPr>
            <a:r>
              <a:rPr lang="tr-TR"/>
              <a:t>02/02/20XX</a:t>
            </a:r>
          </a:p>
        </p:txBody>
      </p:sp>
      <p:sp>
        <p:nvSpPr>
          <p:cNvPr id="41" name="Alt Bilgi Yer Tutucusu 4">
            <a:extLst>
              <a:ext uri="{FF2B5EF4-FFF2-40B4-BE49-F238E27FC236}">
                <a16:creationId xmlns:a16="http://schemas.microsoft.com/office/drawing/2014/main" id="{EC282F77-39B4-4722-8E3C-997E8AABC35B}"/>
              </a:ext>
            </a:extLst>
          </p:cNvPr>
          <p:cNvSpPr>
            <a:spLocks noGrp="1"/>
          </p:cNvSpPr>
          <p:nvPr>
            <p:ph type="ftr" sz="quarter" idx="18"/>
          </p:nvPr>
        </p:nvSpPr>
        <p:spPr>
          <a:xfrm>
            <a:off x="4200525" y="6319838"/>
            <a:ext cx="3983038" cy="365125"/>
          </a:xfrm>
          <a:prstGeom prst="rect">
            <a:avLst/>
          </a:prstGeom>
        </p:spPr>
        <p:txBody>
          <a:bodyPr rtlCol="0" anchor="ctr"/>
          <a:lstStyle>
            <a:lvl1pPr algn="ctr" eaLnBrk="1" fontAlgn="auto" hangingPunct="1">
              <a:spcBef>
                <a:spcPts val="0"/>
              </a:spcBef>
              <a:spcAft>
                <a:spcPts val="0"/>
              </a:spcAft>
              <a:defRPr sz="900" spc="150" baseline="0">
                <a:solidFill>
                  <a:schemeClr val="tx1"/>
                </a:solidFill>
                <a:latin typeface="+mn-lt"/>
              </a:defRPr>
            </a:lvl1pPr>
          </a:lstStyle>
          <a:p>
            <a:pPr>
              <a:defRPr/>
            </a:pPr>
            <a:r>
              <a:rPr lang="tr-TR"/>
              <a:t>SUNU BAŞLIĞI</a:t>
            </a:r>
          </a:p>
        </p:txBody>
      </p:sp>
      <p:sp>
        <p:nvSpPr>
          <p:cNvPr id="42" name="Slayt Numarası Yer Tutucusu 5">
            <a:extLst>
              <a:ext uri="{FF2B5EF4-FFF2-40B4-BE49-F238E27FC236}">
                <a16:creationId xmlns:a16="http://schemas.microsoft.com/office/drawing/2014/main" id="{D129536B-00B5-401E-B377-74F1C3F48F84}"/>
              </a:ext>
            </a:extLst>
          </p:cNvPr>
          <p:cNvSpPr>
            <a:spLocks noGrp="1"/>
          </p:cNvSpPr>
          <p:nvPr>
            <p:ph type="sldNum" sz="quarter" idx="19"/>
          </p:nvPr>
        </p:nvSpPr>
        <p:spPr>
          <a:xfrm>
            <a:off x="11190288" y="6324600"/>
            <a:ext cx="800100" cy="365125"/>
          </a:xfrm>
          <a:prstGeom prst="rect">
            <a:avLst/>
          </a:prstGeom>
        </p:spPr>
        <p:txBody>
          <a:bodyPr rtlCol="0" anchor="ctr"/>
          <a:lstStyle>
            <a:lvl1pPr algn="ctr" eaLnBrk="1" fontAlgn="auto" hangingPunct="1">
              <a:spcBef>
                <a:spcPts val="0"/>
              </a:spcBef>
              <a:spcAft>
                <a:spcPts val="0"/>
              </a:spcAft>
              <a:defRPr sz="900" spc="150" baseline="0">
                <a:solidFill>
                  <a:schemeClr val="tx1"/>
                </a:solidFill>
                <a:latin typeface="+mn-lt"/>
              </a:defRPr>
            </a:lvl1pPr>
          </a:lstStyle>
          <a:p>
            <a:pPr>
              <a:defRPr/>
            </a:pPr>
            <a:fld id="{6F145298-97D1-41BC-9C24-5B47DEBE1BFD}" type="slidenum">
              <a:rPr lang="tr-TR"/>
              <a:pPr>
                <a:defRPr/>
              </a:pPr>
              <a:t>‹#›</a:t>
            </a:fld>
            <a:endParaRPr lang="tr-TR"/>
          </a:p>
        </p:txBody>
      </p:sp>
    </p:spTree>
    <p:extLst>
      <p:ext uri="{BB962C8B-B14F-4D97-AF65-F5344CB8AC3E}">
        <p14:creationId xmlns:p14="http://schemas.microsoft.com/office/powerpoint/2010/main" val="1570452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çerik 3 Sütunu">
    <p:spTree>
      <p:nvGrpSpPr>
        <p:cNvPr id="1" name=""/>
        <p:cNvGrpSpPr/>
        <p:nvPr/>
      </p:nvGrpSpPr>
      <p:grpSpPr>
        <a:xfrm>
          <a:off x="0" y="0"/>
          <a:ext cx="0" cy="0"/>
          <a:chOff x="0" y="0"/>
          <a:chExt cx="0" cy="0"/>
        </a:xfrm>
      </p:grpSpPr>
      <p:sp useBgFill="1">
        <p:nvSpPr>
          <p:cNvPr id="9" name="Dikdörtgen 8">
            <a:extLst>
              <a:ext uri="{FF2B5EF4-FFF2-40B4-BE49-F238E27FC236}">
                <a16:creationId xmlns:a16="http://schemas.microsoft.com/office/drawing/2014/main" id="{9C1EE9E3-4C02-4D89-B231-68DB30E7564C}"/>
              </a:ext>
            </a:extLst>
          </p:cNvPr>
          <p:cNvSpPr/>
          <p:nvPr userDrawn="1"/>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solidFill>
                <a:schemeClr val="bg1"/>
              </a:solidFill>
            </a:endParaRPr>
          </a:p>
        </p:txBody>
      </p:sp>
      <p:sp>
        <p:nvSpPr>
          <p:cNvPr id="10" name="Dikdörtgen 9">
            <a:extLst>
              <a:ext uri="{FF2B5EF4-FFF2-40B4-BE49-F238E27FC236}">
                <a16:creationId xmlns:a16="http://schemas.microsoft.com/office/drawing/2014/main" id="{66FDA65A-4953-4B53-AC65-3B9ED63BFA51}"/>
              </a:ext>
            </a:extLst>
          </p:cNvPr>
          <p:cNvSpPr/>
          <p:nvPr userDrawn="1"/>
        </p:nvSpPr>
        <p:spPr>
          <a:xfrm>
            <a:off x="0" y="0"/>
            <a:ext cx="12188825"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solidFill>
                <a:schemeClr val="bg1"/>
              </a:solidFill>
            </a:endParaRPr>
          </a:p>
        </p:txBody>
      </p:sp>
      <p:grpSp>
        <p:nvGrpSpPr>
          <p:cNvPr id="11" name="Grup 3">
            <a:extLst>
              <a:ext uri="{FF2B5EF4-FFF2-40B4-BE49-F238E27FC236}">
                <a16:creationId xmlns:a16="http://schemas.microsoft.com/office/drawing/2014/main" id="{CFAE40A6-9F91-4EFB-B22E-EB09352F5DAD}"/>
              </a:ext>
            </a:extLst>
          </p:cNvPr>
          <p:cNvGrpSpPr>
            <a:grpSpLocks/>
          </p:cNvGrpSpPr>
          <p:nvPr userDrawn="1"/>
        </p:nvGrpSpPr>
        <p:grpSpPr bwMode="auto">
          <a:xfrm>
            <a:off x="17463" y="0"/>
            <a:ext cx="12214225" cy="6858000"/>
            <a:chOff x="-6214" y="-1"/>
            <a:chExt cx="12214827" cy="6858000"/>
          </a:xfrm>
        </p:grpSpPr>
        <p:cxnSp>
          <p:nvCxnSpPr>
            <p:cNvPr id="12" name="Düz Bağlayıcı 11">
              <a:extLst>
                <a:ext uri="{FF2B5EF4-FFF2-40B4-BE49-F238E27FC236}">
                  <a16:creationId xmlns:a16="http://schemas.microsoft.com/office/drawing/2014/main" id="{75DC1D05-5533-4B7C-9414-CB1DAEB30546}"/>
                </a:ext>
              </a:extLst>
            </p:cNvPr>
            <p:cNvCxnSpPr>
              <a:cxnSpLocks/>
            </p:cNvCxnSpPr>
            <p:nvPr/>
          </p:nvCxnSpPr>
          <p:spPr>
            <a:xfrm>
              <a:off x="-6214" y="6686549"/>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Düz Bağlayıcı 12">
              <a:extLst>
                <a:ext uri="{FF2B5EF4-FFF2-40B4-BE49-F238E27FC236}">
                  <a16:creationId xmlns:a16="http://schemas.microsoft.com/office/drawing/2014/main" id="{9C2496A8-ECAD-4A5F-9344-C67D2B42D75F}"/>
                </a:ext>
              </a:extLst>
            </p:cNvPr>
            <p:cNvCxnSpPr>
              <a:cxnSpLocks/>
            </p:cNvCxnSpPr>
            <p:nvPr/>
          </p:nvCxnSpPr>
          <p:spPr>
            <a:xfrm>
              <a:off x="13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Düz Bağlayıcı 13">
              <a:extLst>
                <a:ext uri="{FF2B5EF4-FFF2-40B4-BE49-F238E27FC236}">
                  <a16:creationId xmlns:a16="http://schemas.microsoft.com/office/drawing/2014/main" id="{4336DD47-86F5-46CA-AB9B-08A4B64DD9A5}"/>
                </a:ext>
              </a:extLst>
            </p:cNvPr>
            <p:cNvCxnSpPr>
              <a:cxnSpLocks/>
            </p:cNvCxnSpPr>
            <p:nvPr/>
          </p:nvCxnSpPr>
          <p:spPr>
            <a:xfrm>
              <a:off x="11992702"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Düz Bağlayıcı 14">
              <a:extLst>
                <a:ext uri="{FF2B5EF4-FFF2-40B4-BE49-F238E27FC236}">
                  <a16:creationId xmlns:a16="http://schemas.microsoft.com/office/drawing/2014/main" id="{736D7A7E-FEDA-495C-8274-B706C738A3DA}"/>
                </a:ext>
              </a:extLst>
            </p:cNvPr>
            <p:cNvCxnSpPr>
              <a:cxnSpLocks/>
            </p:cNvCxnSpPr>
            <p:nvPr/>
          </p:nvCxnSpPr>
          <p:spPr>
            <a:xfrm>
              <a:off x="192233"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0556A080-BC6B-4E2A-A94E-F2F52BD1B3FB}"/>
                </a:ext>
              </a:extLst>
            </p:cNvPr>
            <p:cNvCxnSpPr>
              <a:cxnSpLocks/>
            </p:cNvCxnSpPr>
            <p:nvPr/>
          </p:nvCxnSpPr>
          <p:spPr>
            <a:xfrm>
              <a:off x="1192407"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Düz Bağlayıcı 16">
              <a:extLst>
                <a:ext uri="{FF2B5EF4-FFF2-40B4-BE49-F238E27FC236}">
                  <a16:creationId xmlns:a16="http://schemas.microsoft.com/office/drawing/2014/main" id="{243E3513-00A4-42C2-AE2F-7B882F051A62}"/>
                </a:ext>
              </a:extLst>
            </p:cNvPr>
            <p:cNvCxnSpPr>
              <a:cxnSpLocks/>
            </p:cNvCxnSpPr>
            <p:nvPr/>
          </p:nvCxnSpPr>
          <p:spPr>
            <a:xfrm>
              <a:off x="2190994"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Düz Bağlayıcı 17">
              <a:extLst>
                <a:ext uri="{FF2B5EF4-FFF2-40B4-BE49-F238E27FC236}">
                  <a16:creationId xmlns:a16="http://schemas.microsoft.com/office/drawing/2014/main" id="{1B4B6ED6-8C24-4606-B75F-62625A97FD24}"/>
                </a:ext>
              </a:extLst>
            </p:cNvPr>
            <p:cNvCxnSpPr>
              <a:cxnSpLocks/>
            </p:cNvCxnSpPr>
            <p:nvPr/>
          </p:nvCxnSpPr>
          <p:spPr>
            <a:xfrm>
              <a:off x="3191169"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Düz Bağlayıcı 18">
              <a:extLst>
                <a:ext uri="{FF2B5EF4-FFF2-40B4-BE49-F238E27FC236}">
                  <a16:creationId xmlns:a16="http://schemas.microsoft.com/office/drawing/2014/main" id="{C31554B8-5215-489E-9BE4-6191EB6A97B6}"/>
                </a:ext>
              </a:extLst>
            </p:cNvPr>
            <p:cNvCxnSpPr>
              <a:cxnSpLocks/>
            </p:cNvCxnSpPr>
            <p:nvPr/>
          </p:nvCxnSpPr>
          <p:spPr>
            <a:xfrm>
              <a:off x="4189755"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Düz Bağlayıcı 19">
              <a:extLst>
                <a:ext uri="{FF2B5EF4-FFF2-40B4-BE49-F238E27FC236}">
                  <a16:creationId xmlns:a16="http://schemas.microsoft.com/office/drawing/2014/main" id="{AD8E3FF9-2FC3-455E-AD11-C4334864F8CE}"/>
                </a:ext>
              </a:extLst>
            </p:cNvPr>
            <p:cNvCxnSpPr>
              <a:cxnSpLocks/>
            </p:cNvCxnSpPr>
            <p:nvPr/>
          </p:nvCxnSpPr>
          <p:spPr>
            <a:xfrm>
              <a:off x="5189929"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Düz Bağlayıcı 20">
              <a:extLst>
                <a:ext uri="{FF2B5EF4-FFF2-40B4-BE49-F238E27FC236}">
                  <a16:creationId xmlns:a16="http://schemas.microsoft.com/office/drawing/2014/main" id="{6AC5A809-1D69-4B14-BC07-30D8464AC6CF}"/>
                </a:ext>
              </a:extLst>
            </p:cNvPr>
            <p:cNvCxnSpPr>
              <a:cxnSpLocks/>
            </p:cNvCxnSpPr>
            <p:nvPr/>
          </p:nvCxnSpPr>
          <p:spPr>
            <a:xfrm>
              <a:off x="618851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Düz Bağlayıcı 21">
              <a:extLst>
                <a:ext uri="{FF2B5EF4-FFF2-40B4-BE49-F238E27FC236}">
                  <a16:creationId xmlns:a16="http://schemas.microsoft.com/office/drawing/2014/main" id="{679F2351-EA38-4CF6-9B1F-6B5E2A2D2294}"/>
                </a:ext>
              </a:extLst>
            </p:cNvPr>
            <p:cNvCxnSpPr>
              <a:cxnSpLocks/>
            </p:cNvCxnSpPr>
            <p:nvPr/>
          </p:nvCxnSpPr>
          <p:spPr>
            <a:xfrm>
              <a:off x="7188691"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Düz Bağlayıcı 22">
              <a:extLst>
                <a:ext uri="{FF2B5EF4-FFF2-40B4-BE49-F238E27FC236}">
                  <a16:creationId xmlns:a16="http://schemas.microsoft.com/office/drawing/2014/main" id="{B58881A0-3733-4521-8555-74B8F91783C5}"/>
                </a:ext>
              </a:extLst>
            </p:cNvPr>
            <p:cNvCxnSpPr>
              <a:cxnSpLocks/>
            </p:cNvCxnSpPr>
            <p:nvPr/>
          </p:nvCxnSpPr>
          <p:spPr>
            <a:xfrm>
              <a:off x="8187277"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Düz Bağlayıcı 23">
              <a:extLst>
                <a:ext uri="{FF2B5EF4-FFF2-40B4-BE49-F238E27FC236}">
                  <a16:creationId xmlns:a16="http://schemas.microsoft.com/office/drawing/2014/main" id="{419AED52-5A50-411A-82EF-FCD2CF0887EE}"/>
                </a:ext>
              </a:extLst>
            </p:cNvPr>
            <p:cNvCxnSpPr>
              <a:cxnSpLocks/>
            </p:cNvCxnSpPr>
            <p:nvPr/>
          </p:nvCxnSpPr>
          <p:spPr>
            <a:xfrm>
              <a:off x="9187451"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Düz Bağlayıcı 24">
              <a:extLst>
                <a:ext uri="{FF2B5EF4-FFF2-40B4-BE49-F238E27FC236}">
                  <a16:creationId xmlns:a16="http://schemas.microsoft.com/office/drawing/2014/main" id="{8B5C19B3-DFFF-4CB4-8ED4-2629F178FF3B}"/>
                </a:ext>
              </a:extLst>
            </p:cNvPr>
            <p:cNvCxnSpPr>
              <a:cxnSpLocks/>
            </p:cNvCxnSpPr>
            <p:nvPr/>
          </p:nvCxnSpPr>
          <p:spPr>
            <a:xfrm>
              <a:off x="10187625"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Düz Bağlayıcı 25">
              <a:extLst>
                <a:ext uri="{FF2B5EF4-FFF2-40B4-BE49-F238E27FC236}">
                  <a16:creationId xmlns:a16="http://schemas.microsoft.com/office/drawing/2014/main" id="{6CED3761-F917-46FA-8977-B2CCBCD94A2F}"/>
                </a:ext>
              </a:extLst>
            </p:cNvPr>
            <p:cNvCxnSpPr>
              <a:cxnSpLocks/>
            </p:cNvCxnSpPr>
            <p:nvPr/>
          </p:nvCxnSpPr>
          <p:spPr>
            <a:xfrm>
              <a:off x="11186213"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Düz Bağlayıcı 26">
              <a:extLst>
                <a:ext uri="{FF2B5EF4-FFF2-40B4-BE49-F238E27FC236}">
                  <a16:creationId xmlns:a16="http://schemas.microsoft.com/office/drawing/2014/main" id="{DD61C224-73F9-473E-B350-397585D16DA8}"/>
                </a:ext>
              </a:extLst>
            </p:cNvPr>
            <p:cNvCxnSpPr>
              <a:cxnSpLocks/>
            </p:cNvCxnSpPr>
            <p:nvPr/>
          </p:nvCxnSpPr>
          <p:spPr>
            <a:xfrm>
              <a:off x="12186387"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üz Bağlayıcı 27">
              <a:extLst>
                <a:ext uri="{FF2B5EF4-FFF2-40B4-BE49-F238E27FC236}">
                  <a16:creationId xmlns:a16="http://schemas.microsoft.com/office/drawing/2014/main" id="{57714CF7-0723-443A-9E49-96F289FF4BD7}"/>
                </a:ext>
              </a:extLst>
            </p:cNvPr>
            <p:cNvCxnSpPr>
              <a:cxnSpLocks/>
            </p:cNvCxnSpPr>
            <p:nvPr/>
          </p:nvCxnSpPr>
          <p:spPr>
            <a:xfrm>
              <a:off x="136" y="171449"/>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Düz Bağlayıcı 28">
              <a:extLst>
                <a:ext uri="{FF2B5EF4-FFF2-40B4-BE49-F238E27FC236}">
                  <a16:creationId xmlns:a16="http://schemas.microsoft.com/office/drawing/2014/main" id="{02422157-6C8D-410D-B253-5248E9B28964}"/>
                </a:ext>
              </a:extLst>
            </p:cNvPr>
            <p:cNvCxnSpPr>
              <a:cxnSpLocks/>
            </p:cNvCxnSpPr>
            <p:nvPr/>
          </p:nvCxnSpPr>
          <p:spPr>
            <a:xfrm>
              <a:off x="136" y="728662"/>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Düz Bağlayıcı 29">
              <a:extLst>
                <a:ext uri="{FF2B5EF4-FFF2-40B4-BE49-F238E27FC236}">
                  <a16:creationId xmlns:a16="http://schemas.microsoft.com/office/drawing/2014/main" id="{AB5DD1F8-862D-496A-BC1D-E68DE411F75B}"/>
                </a:ext>
              </a:extLst>
            </p:cNvPr>
            <p:cNvCxnSpPr>
              <a:cxnSpLocks/>
            </p:cNvCxnSpPr>
            <p:nvPr/>
          </p:nvCxnSpPr>
          <p:spPr>
            <a:xfrm>
              <a:off x="136" y="1285874"/>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üz Bağlayıcı 30">
              <a:extLst>
                <a:ext uri="{FF2B5EF4-FFF2-40B4-BE49-F238E27FC236}">
                  <a16:creationId xmlns:a16="http://schemas.microsoft.com/office/drawing/2014/main" id="{F8F3C126-6AC9-452F-849B-78A924B80C8E}"/>
                </a:ext>
              </a:extLst>
            </p:cNvPr>
            <p:cNvCxnSpPr>
              <a:cxnSpLocks/>
            </p:cNvCxnSpPr>
            <p:nvPr/>
          </p:nvCxnSpPr>
          <p:spPr>
            <a:xfrm>
              <a:off x="136" y="1843087"/>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üz Bağlayıcı 31">
              <a:extLst>
                <a:ext uri="{FF2B5EF4-FFF2-40B4-BE49-F238E27FC236}">
                  <a16:creationId xmlns:a16="http://schemas.microsoft.com/office/drawing/2014/main" id="{E07F99B2-F508-4AA7-AB05-07BD85D2A55D}"/>
                </a:ext>
              </a:extLst>
            </p:cNvPr>
            <p:cNvCxnSpPr>
              <a:cxnSpLocks/>
            </p:cNvCxnSpPr>
            <p:nvPr/>
          </p:nvCxnSpPr>
          <p:spPr>
            <a:xfrm>
              <a:off x="136" y="2400299"/>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üz Bağlayıcı 32">
              <a:extLst>
                <a:ext uri="{FF2B5EF4-FFF2-40B4-BE49-F238E27FC236}">
                  <a16:creationId xmlns:a16="http://schemas.microsoft.com/office/drawing/2014/main" id="{5481BB7A-A143-4483-9BCA-951211AC5CBD}"/>
                </a:ext>
              </a:extLst>
            </p:cNvPr>
            <p:cNvCxnSpPr>
              <a:cxnSpLocks/>
            </p:cNvCxnSpPr>
            <p:nvPr/>
          </p:nvCxnSpPr>
          <p:spPr>
            <a:xfrm>
              <a:off x="136" y="2957512"/>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üz Bağlayıcı 33">
              <a:extLst>
                <a:ext uri="{FF2B5EF4-FFF2-40B4-BE49-F238E27FC236}">
                  <a16:creationId xmlns:a16="http://schemas.microsoft.com/office/drawing/2014/main" id="{150BB5BE-D482-4A3B-AEE6-886DBE139DB8}"/>
                </a:ext>
              </a:extLst>
            </p:cNvPr>
            <p:cNvCxnSpPr>
              <a:cxnSpLocks/>
            </p:cNvCxnSpPr>
            <p:nvPr/>
          </p:nvCxnSpPr>
          <p:spPr>
            <a:xfrm>
              <a:off x="136" y="3514724"/>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Düz Bağlayıcı 34">
              <a:extLst>
                <a:ext uri="{FF2B5EF4-FFF2-40B4-BE49-F238E27FC236}">
                  <a16:creationId xmlns:a16="http://schemas.microsoft.com/office/drawing/2014/main" id="{A81BC627-90A9-478D-9A91-D22CB6122EC2}"/>
                </a:ext>
              </a:extLst>
            </p:cNvPr>
            <p:cNvCxnSpPr>
              <a:cxnSpLocks/>
            </p:cNvCxnSpPr>
            <p:nvPr/>
          </p:nvCxnSpPr>
          <p:spPr>
            <a:xfrm>
              <a:off x="136" y="4071937"/>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üz Bağlayıcı 35">
              <a:extLst>
                <a:ext uri="{FF2B5EF4-FFF2-40B4-BE49-F238E27FC236}">
                  <a16:creationId xmlns:a16="http://schemas.microsoft.com/office/drawing/2014/main" id="{F9AD345C-81B8-42EC-A566-B32AD582F529}"/>
                </a:ext>
              </a:extLst>
            </p:cNvPr>
            <p:cNvCxnSpPr>
              <a:cxnSpLocks/>
            </p:cNvCxnSpPr>
            <p:nvPr/>
          </p:nvCxnSpPr>
          <p:spPr>
            <a:xfrm>
              <a:off x="136" y="4629149"/>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üz Bağlayıcı 36">
              <a:extLst>
                <a:ext uri="{FF2B5EF4-FFF2-40B4-BE49-F238E27FC236}">
                  <a16:creationId xmlns:a16="http://schemas.microsoft.com/office/drawing/2014/main" id="{60C5E053-C524-4ED7-BE83-7DE126826758}"/>
                </a:ext>
              </a:extLst>
            </p:cNvPr>
            <p:cNvCxnSpPr>
              <a:cxnSpLocks/>
            </p:cNvCxnSpPr>
            <p:nvPr/>
          </p:nvCxnSpPr>
          <p:spPr>
            <a:xfrm>
              <a:off x="136" y="5186362"/>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üz Bağlayıcı 37">
              <a:extLst>
                <a:ext uri="{FF2B5EF4-FFF2-40B4-BE49-F238E27FC236}">
                  <a16:creationId xmlns:a16="http://schemas.microsoft.com/office/drawing/2014/main" id="{440F8C11-5B88-4E6C-A10E-61C70E9E9C19}"/>
                </a:ext>
              </a:extLst>
            </p:cNvPr>
            <p:cNvCxnSpPr>
              <a:cxnSpLocks/>
            </p:cNvCxnSpPr>
            <p:nvPr/>
          </p:nvCxnSpPr>
          <p:spPr>
            <a:xfrm>
              <a:off x="136" y="5743574"/>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üz Bağlayıcı 38">
              <a:extLst>
                <a:ext uri="{FF2B5EF4-FFF2-40B4-BE49-F238E27FC236}">
                  <a16:creationId xmlns:a16="http://schemas.microsoft.com/office/drawing/2014/main" id="{7028A887-A899-4350-B35E-05AB3EE4FF17}"/>
                </a:ext>
              </a:extLst>
            </p:cNvPr>
            <p:cNvCxnSpPr>
              <a:cxnSpLocks/>
            </p:cNvCxnSpPr>
            <p:nvPr/>
          </p:nvCxnSpPr>
          <p:spPr>
            <a:xfrm>
              <a:off x="136" y="6857999"/>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Düz Bağlayıcı 39">
              <a:extLst>
                <a:ext uri="{FF2B5EF4-FFF2-40B4-BE49-F238E27FC236}">
                  <a16:creationId xmlns:a16="http://schemas.microsoft.com/office/drawing/2014/main" id="{D2E767A9-E7E4-4235-AEB0-A7C7A1DAA4DC}"/>
                </a:ext>
              </a:extLst>
            </p:cNvPr>
            <p:cNvCxnSpPr>
              <a:cxnSpLocks/>
            </p:cNvCxnSpPr>
            <p:nvPr/>
          </p:nvCxnSpPr>
          <p:spPr>
            <a:xfrm>
              <a:off x="16012" y="6248399"/>
              <a:ext cx="12192601"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Dikdörtgen 40">
            <a:extLst>
              <a:ext uri="{FF2B5EF4-FFF2-40B4-BE49-F238E27FC236}">
                <a16:creationId xmlns:a16="http://schemas.microsoft.com/office/drawing/2014/main" id="{87C592F7-443D-480B-8C1D-93EE0386DDF6}"/>
              </a:ext>
            </a:extLst>
          </p:cNvPr>
          <p:cNvSpPr/>
          <p:nvPr userDrawn="1"/>
        </p:nvSpPr>
        <p:spPr>
          <a:xfrm>
            <a:off x="0" y="0"/>
            <a:ext cx="12192000" cy="6858000"/>
          </a:xfrm>
          <a:prstGeom prst="rect">
            <a:avLst/>
          </a:prstGeom>
          <a:solidFill>
            <a:schemeClr val="accent1">
              <a:lumMod val="40000"/>
              <a:lumOff val="60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p>
        </p:txBody>
      </p:sp>
      <p:sp>
        <p:nvSpPr>
          <p:cNvPr id="42" name="Dik Üçgen 41">
            <a:extLst>
              <a:ext uri="{FF2B5EF4-FFF2-40B4-BE49-F238E27FC236}">
                <a16:creationId xmlns:a16="http://schemas.microsoft.com/office/drawing/2014/main" id="{0D0FCEA9-0B02-4593-9BA3-059BA08287CE}"/>
              </a:ext>
            </a:extLst>
          </p:cNvPr>
          <p:cNvSpPr/>
          <p:nvPr userDrawn="1"/>
        </p:nvSpPr>
        <p:spPr>
          <a:xfrm rot="18900000">
            <a:off x="5905500" y="-284163"/>
            <a:ext cx="568325" cy="568326"/>
          </a:xfrm>
          <a:prstGeom prst="rtTriangle">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p>
        </p:txBody>
      </p:sp>
      <p:sp>
        <p:nvSpPr>
          <p:cNvPr id="2" name="Başlık 1"/>
          <p:cNvSpPr>
            <a:spLocks noGrp="1"/>
          </p:cNvSpPr>
          <p:nvPr>
            <p:ph type="title"/>
          </p:nvPr>
        </p:nvSpPr>
        <p:spPr>
          <a:xfrm>
            <a:off x="1434268" y="441042"/>
            <a:ext cx="9323464" cy="1162258"/>
          </a:xfrm>
          <a:prstGeom prst="rect">
            <a:avLst/>
          </a:prstGeom>
        </p:spPr>
        <p:txBody>
          <a:bodyPr rtlCol="0" anchor="ctr"/>
          <a:lstStyle>
            <a:lvl1pPr algn="ctr">
              <a:defRPr>
                <a:solidFill>
                  <a:schemeClr val="tx2"/>
                </a:solidFill>
              </a:defRPr>
            </a:lvl1pPr>
          </a:lstStyle>
          <a:p>
            <a:r>
              <a:rPr lang="tr-TR" noProof="0"/>
              <a:t>Asıl başlık stilini düzenlemek için tıklayın</a:t>
            </a:r>
          </a:p>
        </p:txBody>
      </p:sp>
      <p:sp>
        <p:nvSpPr>
          <p:cNvPr id="121" name="Metin Yer Tutucusu 81"/>
          <p:cNvSpPr>
            <a:spLocks noGrp="1"/>
          </p:cNvSpPr>
          <p:nvPr>
            <p:ph type="body" sz="quarter" idx="13"/>
          </p:nvPr>
        </p:nvSpPr>
        <p:spPr>
          <a:xfrm>
            <a:off x="319757" y="1816398"/>
            <a:ext cx="3661357" cy="772972"/>
          </a:xfrm>
          <a:prstGeom prst="rect">
            <a:avLst/>
          </a:prstGeom>
        </p:spPr>
        <p:txBody>
          <a:bodyPr rtlCol="0"/>
          <a:lstStyle>
            <a:lvl1pPr marL="0" indent="0">
              <a:buNone/>
              <a:defRPr b="1">
                <a:solidFill>
                  <a:schemeClr val="accent5"/>
                </a:solidFill>
                <a:latin typeface="+mj-lt"/>
              </a:defRPr>
            </a:lvl1pPr>
          </a:lstStyle>
          <a:p>
            <a:pPr lvl="0"/>
            <a:r>
              <a:rPr lang="tr-TR" noProof="0"/>
              <a:t>Asıl metin stillerini düzenlemek için tıklayın</a:t>
            </a:r>
          </a:p>
        </p:txBody>
      </p:sp>
      <p:sp>
        <p:nvSpPr>
          <p:cNvPr id="123" name="Metin Yer Tutucusu 84"/>
          <p:cNvSpPr>
            <a:spLocks noGrp="1"/>
          </p:cNvSpPr>
          <p:nvPr>
            <p:ph type="body" sz="quarter" idx="15"/>
          </p:nvPr>
        </p:nvSpPr>
        <p:spPr>
          <a:xfrm>
            <a:off x="319280" y="2595913"/>
            <a:ext cx="3661357" cy="3119437"/>
          </a:xfrm>
          <a:prstGeom prst="rect">
            <a:avLst/>
          </a:prstGeom>
        </p:spPr>
        <p:txBody>
          <a:bodyPr rtlCol="0"/>
          <a:lstStyle>
            <a:lvl1pPr marL="457200" indent="-457200">
              <a:lnSpc>
                <a:spcPct val="100000"/>
              </a:lnSpc>
              <a:buClr>
                <a:schemeClr val="tx1"/>
              </a:buClr>
              <a:buFont typeface="+mj-lt"/>
              <a:buAutoNum type="arabicPeriod"/>
              <a:defRPr sz="1800">
                <a:solidFill>
                  <a:schemeClr val="tx1"/>
                </a:solidFill>
              </a:defRPr>
            </a:lvl1pPr>
          </a:lstStyle>
          <a:p>
            <a:pPr lvl="0"/>
            <a:r>
              <a:rPr lang="tr-TR" noProof="0"/>
              <a:t>Asıl metin stillerini düzenlemek için tıklayın</a:t>
            </a:r>
          </a:p>
        </p:txBody>
      </p:sp>
      <p:sp>
        <p:nvSpPr>
          <p:cNvPr id="132" name="Metin Yer Tutucusu 81"/>
          <p:cNvSpPr>
            <a:spLocks noGrp="1"/>
          </p:cNvSpPr>
          <p:nvPr>
            <p:ph type="body" sz="quarter" idx="16"/>
          </p:nvPr>
        </p:nvSpPr>
        <p:spPr>
          <a:xfrm>
            <a:off x="4251938" y="1822941"/>
            <a:ext cx="3661357" cy="772972"/>
          </a:xfrm>
          <a:prstGeom prst="rect">
            <a:avLst/>
          </a:prstGeom>
        </p:spPr>
        <p:txBody>
          <a:bodyPr rtlCol="0"/>
          <a:lstStyle>
            <a:lvl1pPr marL="0" indent="0">
              <a:buNone/>
              <a:defRPr b="1">
                <a:solidFill>
                  <a:schemeClr val="accent5"/>
                </a:solidFill>
                <a:latin typeface="+mj-lt"/>
              </a:defRPr>
            </a:lvl1pPr>
          </a:lstStyle>
          <a:p>
            <a:pPr lvl="0"/>
            <a:r>
              <a:rPr lang="tr-TR" noProof="0"/>
              <a:t>Asıl metin stillerini düzenlemek için tıklayın</a:t>
            </a:r>
          </a:p>
        </p:txBody>
      </p:sp>
      <p:sp>
        <p:nvSpPr>
          <p:cNvPr id="133" name="Metin Yer Tutucusu 84"/>
          <p:cNvSpPr>
            <a:spLocks noGrp="1"/>
          </p:cNvSpPr>
          <p:nvPr>
            <p:ph type="body" sz="quarter" idx="17"/>
          </p:nvPr>
        </p:nvSpPr>
        <p:spPr>
          <a:xfrm>
            <a:off x="4251461" y="2602456"/>
            <a:ext cx="3661357" cy="3119437"/>
          </a:xfrm>
          <a:prstGeom prst="rect">
            <a:avLst/>
          </a:prstGeom>
        </p:spPr>
        <p:txBody>
          <a:bodyPr rtlCol="0"/>
          <a:lstStyle>
            <a:lvl1pPr marL="457200" indent="-457200">
              <a:lnSpc>
                <a:spcPct val="100000"/>
              </a:lnSpc>
              <a:buClr>
                <a:schemeClr val="tx1"/>
              </a:buClr>
              <a:buFont typeface="+mj-lt"/>
              <a:buAutoNum type="arabicPeriod"/>
              <a:defRPr sz="1800">
                <a:solidFill>
                  <a:schemeClr val="tx1"/>
                </a:solidFill>
              </a:defRPr>
            </a:lvl1pPr>
          </a:lstStyle>
          <a:p>
            <a:pPr lvl="0"/>
            <a:r>
              <a:rPr lang="tr-TR" noProof="0"/>
              <a:t>Asıl metin stillerini düzenlemek için tıklayın</a:t>
            </a:r>
          </a:p>
        </p:txBody>
      </p:sp>
      <p:sp>
        <p:nvSpPr>
          <p:cNvPr id="134" name="Metin Yer Tutucusu 81"/>
          <p:cNvSpPr>
            <a:spLocks noGrp="1"/>
          </p:cNvSpPr>
          <p:nvPr>
            <p:ph type="body" sz="quarter" idx="18"/>
          </p:nvPr>
        </p:nvSpPr>
        <p:spPr>
          <a:xfrm>
            <a:off x="8183642" y="1822661"/>
            <a:ext cx="3661357" cy="772972"/>
          </a:xfrm>
          <a:prstGeom prst="rect">
            <a:avLst/>
          </a:prstGeom>
        </p:spPr>
        <p:txBody>
          <a:bodyPr rtlCol="0"/>
          <a:lstStyle>
            <a:lvl1pPr marL="0" indent="0">
              <a:buNone/>
              <a:defRPr b="1">
                <a:solidFill>
                  <a:schemeClr val="accent5"/>
                </a:solidFill>
                <a:latin typeface="+mj-lt"/>
              </a:defRPr>
            </a:lvl1pPr>
          </a:lstStyle>
          <a:p>
            <a:pPr lvl="0"/>
            <a:r>
              <a:rPr lang="tr-TR" noProof="0"/>
              <a:t>Asıl metin stillerini düzenlemek için tıklayın</a:t>
            </a:r>
          </a:p>
        </p:txBody>
      </p:sp>
      <p:sp>
        <p:nvSpPr>
          <p:cNvPr id="135" name="Metin Yer Tutucusu 84"/>
          <p:cNvSpPr>
            <a:spLocks noGrp="1"/>
          </p:cNvSpPr>
          <p:nvPr>
            <p:ph type="body" sz="quarter" idx="19"/>
          </p:nvPr>
        </p:nvSpPr>
        <p:spPr>
          <a:xfrm>
            <a:off x="8183165" y="2602176"/>
            <a:ext cx="3661357" cy="3119437"/>
          </a:xfrm>
          <a:prstGeom prst="rect">
            <a:avLst/>
          </a:prstGeom>
        </p:spPr>
        <p:txBody>
          <a:bodyPr rtlCol="0"/>
          <a:lstStyle>
            <a:lvl1pPr marL="457200" indent="-457200">
              <a:lnSpc>
                <a:spcPct val="100000"/>
              </a:lnSpc>
              <a:buClr>
                <a:schemeClr val="tx1"/>
              </a:buClr>
              <a:buFont typeface="+mj-lt"/>
              <a:buAutoNum type="arabicPeriod"/>
              <a:defRPr sz="1800">
                <a:solidFill>
                  <a:schemeClr val="tx1"/>
                </a:solidFill>
              </a:defRPr>
            </a:lvl1pPr>
          </a:lstStyle>
          <a:p>
            <a:pPr lvl="0"/>
            <a:r>
              <a:rPr lang="tr-TR" noProof="0"/>
              <a:t>Asıl metin stillerini düzenlemek için tıklayın</a:t>
            </a:r>
          </a:p>
        </p:txBody>
      </p:sp>
      <p:sp>
        <p:nvSpPr>
          <p:cNvPr id="43" name="Tarih Yer Tutucusu 3">
            <a:extLst>
              <a:ext uri="{FF2B5EF4-FFF2-40B4-BE49-F238E27FC236}">
                <a16:creationId xmlns:a16="http://schemas.microsoft.com/office/drawing/2014/main" id="{393CD8D9-E013-4893-B909-D0B4ED60576C}"/>
              </a:ext>
            </a:extLst>
          </p:cNvPr>
          <p:cNvSpPr>
            <a:spLocks noGrp="1"/>
          </p:cNvSpPr>
          <p:nvPr>
            <p:ph type="dt" sz="half" idx="20"/>
          </p:nvPr>
        </p:nvSpPr>
        <p:spPr>
          <a:xfrm>
            <a:off x="457200" y="6324600"/>
            <a:ext cx="2560638" cy="365125"/>
          </a:xfrm>
          <a:prstGeom prst="rect">
            <a:avLst/>
          </a:prstGeom>
        </p:spPr>
        <p:txBody>
          <a:bodyPr rtlCol="0" anchor="ctr"/>
          <a:lstStyle>
            <a:lvl1pPr eaLnBrk="1" fontAlgn="auto" hangingPunct="1">
              <a:spcBef>
                <a:spcPts val="0"/>
              </a:spcBef>
              <a:spcAft>
                <a:spcPts val="0"/>
              </a:spcAft>
              <a:defRPr sz="900" spc="150" baseline="0">
                <a:solidFill>
                  <a:schemeClr val="tx1"/>
                </a:solidFill>
                <a:latin typeface="+mn-lt"/>
              </a:defRPr>
            </a:lvl1pPr>
          </a:lstStyle>
          <a:p>
            <a:pPr>
              <a:defRPr/>
            </a:pPr>
            <a:r>
              <a:rPr lang="tr-TR"/>
              <a:t>02/02/20XX</a:t>
            </a:r>
          </a:p>
        </p:txBody>
      </p:sp>
      <p:sp>
        <p:nvSpPr>
          <p:cNvPr id="44" name="Alt Bilgi Yer Tutucusu 4">
            <a:extLst>
              <a:ext uri="{FF2B5EF4-FFF2-40B4-BE49-F238E27FC236}">
                <a16:creationId xmlns:a16="http://schemas.microsoft.com/office/drawing/2014/main" id="{8BF22610-4EEC-4AFA-BD48-FF4069CD8BD5}"/>
              </a:ext>
            </a:extLst>
          </p:cNvPr>
          <p:cNvSpPr>
            <a:spLocks noGrp="1"/>
          </p:cNvSpPr>
          <p:nvPr>
            <p:ph type="ftr" sz="quarter" idx="21"/>
          </p:nvPr>
        </p:nvSpPr>
        <p:spPr>
          <a:xfrm>
            <a:off x="4200525" y="6319838"/>
            <a:ext cx="3983038" cy="365125"/>
          </a:xfrm>
          <a:prstGeom prst="rect">
            <a:avLst/>
          </a:prstGeom>
        </p:spPr>
        <p:txBody>
          <a:bodyPr rtlCol="0" anchor="ctr"/>
          <a:lstStyle>
            <a:lvl1pPr algn="ctr" eaLnBrk="1" fontAlgn="auto" hangingPunct="1">
              <a:spcBef>
                <a:spcPts val="0"/>
              </a:spcBef>
              <a:spcAft>
                <a:spcPts val="0"/>
              </a:spcAft>
              <a:defRPr sz="900" spc="150" baseline="0">
                <a:solidFill>
                  <a:schemeClr val="tx1"/>
                </a:solidFill>
                <a:latin typeface="+mn-lt"/>
              </a:defRPr>
            </a:lvl1pPr>
          </a:lstStyle>
          <a:p>
            <a:pPr>
              <a:defRPr/>
            </a:pPr>
            <a:r>
              <a:rPr lang="tr-TR"/>
              <a:t>SUNU BAŞLIĞI</a:t>
            </a:r>
          </a:p>
        </p:txBody>
      </p:sp>
      <p:sp>
        <p:nvSpPr>
          <p:cNvPr id="45" name="Slayt Numarası Yer Tutucusu 5">
            <a:extLst>
              <a:ext uri="{FF2B5EF4-FFF2-40B4-BE49-F238E27FC236}">
                <a16:creationId xmlns:a16="http://schemas.microsoft.com/office/drawing/2014/main" id="{F3222BD4-A61C-49DD-912B-0F2B65B2D6A8}"/>
              </a:ext>
            </a:extLst>
          </p:cNvPr>
          <p:cNvSpPr>
            <a:spLocks noGrp="1"/>
          </p:cNvSpPr>
          <p:nvPr>
            <p:ph type="sldNum" sz="quarter" idx="22"/>
          </p:nvPr>
        </p:nvSpPr>
        <p:spPr>
          <a:xfrm>
            <a:off x="11190288" y="6324600"/>
            <a:ext cx="800100" cy="365125"/>
          </a:xfrm>
          <a:prstGeom prst="rect">
            <a:avLst/>
          </a:prstGeom>
        </p:spPr>
        <p:txBody>
          <a:bodyPr rtlCol="0" anchor="ctr"/>
          <a:lstStyle>
            <a:lvl1pPr algn="ctr" eaLnBrk="1" fontAlgn="auto" hangingPunct="1">
              <a:spcBef>
                <a:spcPts val="0"/>
              </a:spcBef>
              <a:spcAft>
                <a:spcPts val="0"/>
              </a:spcAft>
              <a:defRPr sz="900" spc="150" baseline="0">
                <a:solidFill>
                  <a:schemeClr val="tx1"/>
                </a:solidFill>
                <a:latin typeface="+mn-lt"/>
              </a:defRPr>
            </a:lvl1pPr>
          </a:lstStyle>
          <a:p>
            <a:pPr>
              <a:defRPr/>
            </a:pPr>
            <a:fld id="{F0A3E9A5-1424-44A6-9496-342A2C4D8FAF}" type="slidenum">
              <a:rPr lang="tr-TR"/>
              <a:pPr>
                <a:defRPr/>
              </a:pPr>
              <a:t>‹#›</a:t>
            </a:fld>
            <a:endParaRPr lang="tr-TR"/>
          </a:p>
        </p:txBody>
      </p:sp>
    </p:spTree>
    <p:extLst>
      <p:ext uri="{BB962C8B-B14F-4D97-AF65-F5344CB8AC3E}">
        <p14:creationId xmlns:p14="http://schemas.microsoft.com/office/powerpoint/2010/main" val="31356239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Özet">
    <p:spTree>
      <p:nvGrpSpPr>
        <p:cNvPr id="1" name=""/>
        <p:cNvGrpSpPr/>
        <p:nvPr/>
      </p:nvGrpSpPr>
      <p:grpSpPr>
        <a:xfrm>
          <a:off x="0" y="0"/>
          <a:ext cx="0" cy="0"/>
          <a:chOff x="0" y="0"/>
          <a:chExt cx="0" cy="0"/>
        </a:xfrm>
      </p:grpSpPr>
      <p:sp useBgFill="1">
        <p:nvSpPr>
          <p:cNvPr id="7" name="Dikdörtgen 6">
            <a:extLst>
              <a:ext uri="{FF2B5EF4-FFF2-40B4-BE49-F238E27FC236}">
                <a16:creationId xmlns:a16="http://schemas.microsoft.com/office/drawing/2014/main" id="{C89199D8-2497-4797-A4E9-5F262B557D7B}"/>
              </a:ext>
            </a:extLst>
          </p:cNvPr>
          <p:cNvSpPr/>
          <p:nvPr userDrawn="1"/>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solidFill>
                <a:schemeClr val="bg1"/>
              </a:solidFill>
            </a:endParaRPr>
          </a:p>
        </p:txBody>
      </p:sp>
      <p:sp>
        <p:nvSpPr>
          <p:cNvPr id="8" name="Dikdörtgen 7">
            <a:extLst>
              <a:ext uri="{FF2B5EF4-FFF2-40B4-BE49-F238E27FC236}">
                <a16:creationId xmlns:a16="http://schemas.microsoft.com/office/drawing/2014/main" id="{38F3AAF3-26E7-4EC4-95FD-C74326B74B5C}"/>
              </a:ext>
            </a:extLst>
          </p:cNvPr>
          <p:cNvSpPr/>
          <p:nvPr userDrawn="1"/>
        </p:nvSpPr>
        <p:spPr>
          <a:xfrm>
            <a:off x="6350" y="0"/>
            <a:ext cx="12188825"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solidFill>
                <a:schemeClr val="bg1"/>
              </a:solidFill>
            </a:endParaRPr>
          </a:p>
        </p:txBody>
      </p:sp>
      <p:sp>
        <p:nvSpPr>
          <p:cNvPr id="9" name="Dik Üçgen 8">
            <a:extLst>
              <a:ext uri="{FF2B5EF4-FFF2-40B4-BE49-F238E27FC236}">
                <a16:creationId xmlns:a16="http://schemas.microsoft.com/office/drawing/2014/main" id="{C2C39230-A196-42BA-8F66-1346FE3E1C00}"/>
              </a:ext>
            </a:extLst>
          </p:cNvPr>
          <p:cNvSpPr/>
          <p:nvPr userDrawn="1"/>
        </p:nvSpPr>
        <p:spPr>
          <a:xfrm rot="18900000">
            <a:off x="407988" y="-284163"/>
            <a:ext cx="568325" cy="568326"/>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p>
        </p:txBody>
      </p:sp>
      <p:grpSp>
        <p:nvGrpSpPr>
          <p:cNvPr id="10" name="Grup 4">
            <a:extLst>
              <a:ext uri="{FF2B5EF4-FFF2-40B4-BE49-F238E27FC236}">
                <a16:creationId xmlns:a16="http://schemas.microsoft.com/office/drawing/2014/main" id="{9BA3AF66-7B29-4DA9-ADEE-0A13013F82BF}"/>
              </a:ext>
            </a:extLst>
          </p:cNvPr>
          <p:cNvGrpSpPr>
            <a:grpSpLocks/>
          </p:cNvGrpSpPr>
          <p:nvPr userDrawn="1"/>
        </p:nvGrpSpPr>
        <p:grpSpPr bwMode="auto">
          <a:xfrm>
            <a:off x="-6350" y="0"/>
            <a:ext cx="12214225" cy="6858000"/>
            <a:chOff x="-6214" y="-1"/>
            <a:chExt cx="12214827" cy="6858000"/>
          </a:xfrm>
        </p:grpSpPr>
        <p:cxnSp>
          <p:nvCxnSpPr>
            <p:cNvPr id="11" name="Düz Bağlayıcı 10">
              <a:extLst>
                <a:ext uri="{FF2B5EF4-FFF2-40B4-BE49-F238E27FC236}">
                  <a16:creationId xmlns:a16="http://schemas.microsoft.com/office/drawing/2014/main" id="{510636E1-508A-4399-851C-F43F4FD29F2B}"/>
                </a:ext>
              </a:extLst>
            </p:cNvPr>
            <p:cNvCxnSpPr>
              <a:cxnSpLocks/>
            </p:cNvCxnSpPr>
            <p:nvPr/>
          </p:nvCxnSpPr>
          <p:spPr>
            <a:xfrm>
              <a:off x="-6214" y="668654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C85BAA08-EA5E-43A2-B133-495DCDDD27DE}"/>
                </a:ext>
              </a:extLst>
            </p:cNvPr>
            <p:cNvCxnSpPr>
              <a:cxnSpLocks/>
            </p:cNvCxnSpPr>
            <p:nvPr/>
          </p:nvCxnSpPr>
          <p:spPr>
            <a:xfrm>
              <a:off x="13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Düz Bağlayıcı 12">
              <a:extLst>
                <a:ext uri="{FF2B5EF4-FFF2-40B4-BE49-F238E27FC236}">
                  <a16:creationId xmlns:a16="http://schemas.microsoft.com/office/drawing/2014/main" id="{651229EE-17C4-4305-8EC3-89159300CF45}"/>
                </a:ext>
              </a:extLst>
            </p:cNvPr>
            <p:cNvCxnSpPr>
              <a:cxnSpLocks/>
            </p:cNvCxnSpPr>
            <p:nvPr/>
          </p:nvCxnSpPr>
          <p:spPr>
            <a:xfrm>
              <a:off x="1199270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Düz Bağlayıcı 13">
              <a:extLst>
                <a:ext uri="{FF2B5EF4-FFF2-40B4-BE49-F238E27FC236}">
                  <a16:creationId xmlns:a16="http://schemas.microsoft.com/office/drawing/2014/main" id="{353E5A58-7244-4DD6-B055-D7163DDD5205}"/>
                </a:ext>
              </a:extLst>
            </p:cNvPr>
            <p:cNvCxnSpPr>
              <a:cxnSpLocks/>
            </p:cNvCxnSpPr>
            <p:nvPr/>
          </p:nvCxnSpPr>
          <p:spPr>
            <a:xfrm>
              <a:off x="19223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Düz Bağlayıcı 14">
              <a:extLst>
                <a:ext uri="{FF2B5EF4-FFF2-40B4-BE49-F238E27FC236}">
                  <a16:creationId xmlns:a16="http://schemas.microsoft.com/office/drawing/2014/main" id="{6457705E-9E8B-4B66-869D-17397DB630D1}"/>
                </a:ext>
              </a:extLst>
            </p:cNvPr>
            <p:cNvCxnSpPr>
              <a:cxnSpLocks/>
            </p:cNvCxnSpPr>
            <p:nvPr/>
          </p:nvCxnSpPr>
          <p:spPr>
            <a:xfrm>
              <a:off x="11924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B1758536-2206-48E9-AEB4-08AC2070A3AC}"/>
                </a:ext>
              </a:extLst>
            </p:cNvPr>
            <p:cNvCxnSpPr>
              <a:cxnSpLocks/>
            </p:cNvCxnSpPr>
            <p:nvPr/>
          </p:nvCxnSpPr>
          <p:spPr>
            <a:xfrm>
              <a:off x="21909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Düz Bağlayıcı 16">
              <a:extLst>
                <a:ext uri="{FF2B5EF4-FFF2-40B4-BE49-F238E27FC236}">
                  <a16:creationId xmlns:a16="http://schemas.microsoft.com/office/drawing/2014/main" id="{C43C7EA3-F24D-4A8B-BE95-E4CC765FFCFD}"/>
                </a:ext>
              </a:extLst>
            </p:cNvPr>
            <p:cNvCxnSpPr>
              <a:cxnSpLocks/>
            </p:cNvCxnSpPr>
            <p:nvPr/>
          </p:nvCxnSpPr>
          <p:spPr>
            <a:xfrm>
              <a:off x="3191169"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Düz Bağlayıcı 17">
              <a:extLst>
                <a:ext uri="{FF2B5EF4-FFF2-40B4-BE49-F238E27FC236}">
                  <a16:creationId xmlns:a16="http://schemas.microsoft.com/office/drawing/2014/main" id="{F4C23CEB-F8FE-46B7-8647-FD4ADBA83EAC}"/>
                </a:ext>
              </a:extLst>
            </p:cNvPr>
            <p:cNvCxnSpPr>
              <a:cxnSpLocks/>
            </p:cNvCxnSpPr>
            <p:nvPr/>
          </p:nvCxnSpPr>
          <p:spPr>
            <a:xfrm>
              <a:off x="41897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Düz Bağlayıcı 18">
              <a:extLst>
                <a:ext uri="{FF2B5EF4-FFF2-40B4-BE49-F238E27FC236}">
                  <a16:creationId xmlns:a16="http://schemas.microsoft.com/office/drawing/2014/main" id="{700B96EB-0CDA-49C5-AC78-FB7507E13FEF}"/>
                </a:ext>
              </a:extLst>
            </p:cNvPr>
            <p:cNvCxnSpPr>
              <a:cxnSpLocks/>
            </p:cNvCxnSpPr>
            <p:nvPr/>
          </p:nvCxnSpPr>
          <p:spPr>
            <a:xfrm>
              <a:off x="518993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Düz Bağlayıcı 19">
              <a:extLst>
                <a:ext uri="{FF2B5EF4-FFF2-40B4-BE49-F238E27FC236}">
                  <a16:creationId xmlns:a16="http://schemas.microsoft.com/office/drawing/2014/main" id="{B0322F38-E100-416D-8996-464CDF38BC6E}"/>
                </a:ext>
              </a:extLst>
            </p:cNvPr>
            <p:cNvCxnSpPr>
              <a:cxnSpLocks/>
            </p:cNvCxnSpPr>
            <p:nvPr/>
          </p:nvCxnSpPr>
          <p:spPr>
            <a:xfrm>
              <a:off x="618851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Düz Bağlayıcı 20">
              <a:extLst>
                <a:ext uri="{FF2B5EF4-FFF2-40B4-BE49-F238E27FC236}">
                  <a16:creationId xmlns:a16="http://schemas.microsoft.com/office/drawing/2014/main" id="{25CEDE3F-670E-49CA-9831-D1E929462717}"/>
                </a:ext>
              </a:extLst>
            </p:cNvPr>
            <p:cNvCxnSpPr>
              <a:cxnSpLocks/>
            </p:cNvCxnSpPr>
            <p:nvPr/>
          </p:nvCxnSpPr>
          <p:spPr>
            <a:xfrm>
              <a:off x="7188691"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Düz Bağlayıcı 21">
              <a:extLst>
                <a:ext uri="{FF2B5EF4-FFF2-40B4-BE49-F238E27FC236}">
                  <a16:creationId xmlns:a16="http://schemas.microsoft.com/office/drawing/2014/main" id="{A7584EA2-C088-4889-9888-F90029DEDA42}"/>
                </a:ext>
              </a:extLst>
            </p:cNvPr>
            <p:cNvCxnSpPr>
              <a:cxnSpLocks/>
            </p:cNvCxnSpPr>
            <p:nvPr/>
          </p:nvCxnSpPr>
          <p:spPr>
            <a:xfrm>
              <a:off x="818727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Düz Bağlayıcı 22">
              <a:extLst>
                <a:ext uri="{FF2B5EF4-FFF2-40B4-BE49-F238E27FC236}">
                  <a16:creationId xmlns:a16="http://schemas.microsoft.com/office/drawing/2014/main" id="{A23843E3-4EED-43FB-95CA-6B2E2642C1C7}"/>
                </a:ext>
              </a:extLst>
            </p:cNvPr>
            <p:cNvCxnSpPr>
              <a:cxnSpLocks/>
            </p:cNvCxnSpPr>
            <p:nvPr/>
          </p:nvCxnSpPr>
          <p:spPr>
            <a:xfrm>
              <a:off x="918745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Düz Bağlayıcı 23">
              <a:extLst>
                <a:ext uri="{FF2B5EF4-FFF2-40B4-BE49-F238E27FC236}">
                  <a16:creationId xmlns:a16="http://schemas.microsoft.com/office/drawing/2014/main" id="{E93D7397-0801-40F4-9E01-C74DBB86C0FB}"/>
                </a:ext>
              </a:extLst>
            </p:cNvPr>
            <p:cNvCxnSpPr>
              <a:cxnSpLocks/>
            </p:cNvCxnSpPr>
            <p:nvPr/>
          </p:nvCxnSpPr>
          <p:spPr>
            <a:xfrm>
              <a:off x="1018762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Düz Bağlayıcı 24">
              <a:extLst>
                <a:ext uri="{FF2B5EF4-FFF2-40B4-BE49-F238E27FC236}">
                  <a16:creationId xmlns:a16="http://schemas.microsoft.com/office/drawing/2014/main" id="{FA5A91C2-02FA-4202-887A-6A6DF5264B9F}"/>
                </a:ext>
              </a:extLst>
            </p:cNvPr>
            <p:cNvCxnSpPr>
              <a:cxnSpLocks/>
            </p:cNvCxnSpPr>
            <p:nvPr/>
          </p:nvCxnSpPr>
          <p:spPr>
            <a:xfrm>
              <a:off x="11186213"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Düz Bağlayıcı 25">
              <a:extLst>
                <a:ext uri="{FF2B5EF4-FFF2-40B4-BE49-F238E27FC236}">
                  <a16:creationId xmlns:a16="http://schemas.microsoft.com/office/drawing/2014/main" id="{73153F29-40EE-4051-8010-2EAC68FBD341}"/>
                </a:ext>
              </a:extLst>
            </p:cNvPr>
            <p:cNvCxnSpPr>
              <a:cxnSpLocks/>
            </p:cNvCxnSpPr>
            <p:nvPr/>
          </p:nvCxnSpPr>
          <p:spPr>
            <a:xfrm>
              <a:off x="12186387"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Düz Bağlayıcı 26">
              <a:extLst>
                <a:ext uri="{FF2B5EF4-FFF2-40B4-BE49-F238E27FC236}">
                  <a16:creationId xmlns:a16="http://schemas.microsoft.com/office/drawing/2014/main" id="{8FF04C99-D607-4C92-99D3-6E188343C11A}"/>
                </a:ext>
              </a:extLst>
            </p:cNvPr>
            <p:cNvCxnSpPr>
              <a:cxnSpLocks/>
            </p:cNvCxnSpPr>
            <p:nvPr/>
          </p:nvCxnSpPr>
          <p:spPr>
            <a:xfrm>
              <a:off x="136" y="17144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üz Bağlayıcı 27">
              <a:extLst>
                <a:ext uri="{FF2B5EF4-FFF2-40B4-BE49-F238E27FC236}">
                  <a16:creationId xmlns:a16="http://schemas.microsoft.com/office/drawing/2014/main" id="{89EA2F1C-C322-4C20-A403-1385837C6ED8}"/>
                </a:ext>
              </a:extLst>
            </p:cNvPr>
            <p:cNvCxnSpPr>
              <a:cxnSpLocks/>
            </p:cNvCxnSpPr>
            <p:nvPr/>
          </p:nvCxnSpPr>
          <p:spPr>
            <a:xfrm>
              <a:off x="136" y="728662"/>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Düz Bağlayıcı 28">
              <a:extLst>
                <a:ext uri="{FF2B5EF4-FFF2-40B4-BE49-F238E27FC236}">
                  <a16:creationId xmlns:a16="http://schemas.microsoft.com/office/drawing/2014/main" id="{ACD3A2B6-5C0B-4F91-9602-C6362C425B2C}"/>
                </a:ext>
              </a:extLst>
            </p:cNvPr>
            <p:cNvCxnSpPr>
              <a:cxnSpLocks/>
            </p:cNvCxnSpPr>
            <p:nvPr/>
          </p:nvCxnSpPr>
          <p:spPr>
            <a:xfrm>
              <a:off x="136" y="1285874"/>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Düz Bağlayıcı 29">
              <a:extLst>
                <a:ext uri="{FF2B5EF4-FFF2-40B4-BE49-F238E27FC236}">
                  <a16:creationId xmlns:a16="http://schemas.microsoft.com/office/drawing/2014/main" id="{85B62B18-EB83-4E47-81D8-C984F90530F8}"/>
                </a:ext>
              </a:extLst>
            </p:cNvPr>
            <p:cNvCxnSpPr>
              <a:cxnSpLocks/>
            </p:cNvCxnSpPr>
            <p:nvPr/>
          </p:nvCxnSpPr>
          <p:spPr>
            <a:xfrm>
              <a:off x="136" y="1843087"/>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üz Bağlayıcı 30">
              <a:extLst>
                <a:ext uri="{FF2B5EF4-FFF2-40B4-BE49-F238E27FC236}">
                  <a16:creationId xmlns:a16="http://schemas.microsoft.com/office/drawing/2014/main" id="{2B365D23-9732-43DE-A15C-F0223ED32D0F}"/>
                </a:ext>
              </a:extLst>
            </p:cNvPr>
            <p:cNvCxnSpPr>
              <a:cxnSpLocks/>
            </p:cNvCxnSpPr>
            <p:nvPr/>
          </p:nvCxnSpPr>
          <p:spPr>
            <a:xfrm>
              <a:off x="136" y="240029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üz Bağlayıcı 31">
              <a:extLst>
                <a:ext uri="{FF2B5EF4-FFF2-40B4-BE49-F238E27FC236}">
                  <a16:creationId xmlns:a16="http://schemas.microsoft.com/office/drawing/2014/main" id="{1F18D623-7E9F-42AE-A0BF-9C02DBFAD9F6}"/>
                </a:ext>
              </a:extLst>
            </p:cNvPr>
            <p:cNvCxnSpPr>
              <a:cxnSpLocks/>
            </p:cNvCxnSpPr>
            <p:nvPr/>
          </p:nvCxnSpPr>
          <p:spPr>
            <a:xfrm>
              <a:off x="136" y="2957512"/>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üz Bağlayıcı 32">
              <a:extLst>
                <a:ext uri="{FF2B5EF4-FFF2-40B4-BE49-F238E27FC236}">
                  <a16:creationId xmlns:a16="http://schemas.microsoft.com/office/drawing/2014/main" id="{55B34CC8-5F3F-4492-BC5B-47FCD90FF6BC}"/>
                </a:ext>
              </a:extLst>
            </p:cNvPr>
            <p:cNvCxnSpPr>
              <a:cxnSpLocks/>
            </p:cNvCxnSpPr>
            <p:nvPr/>
          </p:nvCxnSpPr>
          <p:spPr>
            <a:xfrm>
              <a:off x="136" y="3514724"/>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üz Bağlayıcı 33">
              <a:extLst>
                <a:ext uri="{FF2B5EF4-FFF2-40B4-BE49-F238E27FC236}">
                  <a16:creationId xmlns:a16="http://schemas.microsoft.com/office/drawing/2014/main" id="{6EBB92FA-F3AA-49C4-9F80-BE82DF35DC02}"/>
                </a:ext>
              </a:extLst>
            </p:cNvPr>
            <p:cNvCxnSpPr>
              <a:cxnSpLocks/>
            </p:cNvCxnSpPr>
            <p:nvPr/>
          </p:nvCxnSpPr>
          <p:spPr>
            <a:xfrm>
              <a:off x="136" y="4071937"/>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Düz Bağlayıcı 34">
              <a:extLst>
                <a:ext uri="{FF2B5EF4-FFF2-40B4-BE49-F238E27FC236}">
                  <a16:creationId xmlns:a16="http://schemas.microsoft.com/office/drawing/2014/main" id="{FF0F73D2-0304-48B3-9E2F-163C904C5E6B}"/>
                </a:ext>
              </a:extLst>
            </p:cNvPr>
            <p:cNvCxnSpPr>
              <a:cxnSpLocks/>
            </p:cNvCxnSpPr>
            <p:nvPr/>
          </p:nvCxnSpPr>
          <p:spPr>
            <a:xfrm>
              <a:off x="136" y="462914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üz Bağlayıcı 35">
              <a:extLst>
                <a:ext uri="{FF2B5EF4-FFF2-40B4-BE49-F238E27FC236}">
                  <a16:creationId xmlns:a16="http://schemas.microsoft.com/office/drawing/2014/main" id="{0F03F954-69F3-4208-A4E9-F5249C33B3C8}"/>
                </a:ext>
              </a:extLst>
            </p:cNvPr>
            <p:cNvCxnSpPr>
              <a:cxnSpLocks/>
            </p:cNvCxnSpPr>
            <p:nvPr/>
          </p:nvCxnSpPr>
          <p:spPr>
            <a:xfrm>
              <a:off x="136" y="5186362"/>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üz Bağlayıcı 36">
              <a:extLst>
                <a:ext uri="{FF2B5EF4-FFF2-40B4-BE49-F238E27FC236}">
                  <a16:creationId xmlns:a16="http://schemas.microsoft.com/office/drawing/2014/main" id="{DC2C6537-003F-4DBD-8459-B7F8A89C6D18}"/>
                </a:ext>
              </a:extLst>
            </p:cNvPr>
            <p:cNvCxnSpPr>
              <a:cxnSpLocks/>
            </p:cNvCxnSpPr>
            <p:nvPr/>
          </p:nvCxnSpPr>
          <p:spPr>
            <a:xfrm>
              <a:off x="136" y="5743574"/>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üz Bağlayıcı 37">
              <a:extLst>
                <a:ext uri="{FF2B5EF4-FFF2-40B4-BE49-F238E27FC236}">
                  <a16:creationId xmlns:a16="http://schemas.microsoft.com/office/drawing/2014/main" id="{5A6401C1-9937-424A-ABCA-2A0202BBD5AD}"/>
                </a:ext>
              </a:extLst>
            </p:cNvPr>
            <p:cNvCxnSpPr>
              <a:cxnSpLocks/>
            </p:cNvCxnSpPr>
            <p:nvPr/>
          </p:nvCxnSpPr>
          <p:spPr>
            <a:xfrm>
              <a:off x="136" y="685799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üz Bağlayıcı 38">
              <a:extLst>
                <a:ext uri="{FF2B5EF4-FFF2-40B4-BE49-F238E27FC236}">
                  <a16:creationId xmlns:a16="http://schemas.microsoft.com/office/drawing/2014/main" id="{F2CA14D0-9D56-41A3-BF81-F8A0A51E2078}"/>
                </a:ext>
              </a:extLst>
            </p:cNvPr>
            <p:cNvCxnSpPr>
              <a:cxnSpLocks/>
            </p:cNvCxnSpPr>
            <p:nvPr/>
          </p:nvCxnSpPr>
          <p:spPr>
            <a:xfrm>
              <a:off x="16012" y="624839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0" name="Başlık 1"/>
          <p:cNvSpPr>
            <a:spLocks noGrp="1"/>
          </p:cNvSpPr>
          <p:nvPr>
            <p:ph type="ctrTitle"/>
          </p:nvPr>
        </p:nvSpPr>
        <p:spPr>
          <a:xfrm>
            <a:off x="453142" y="725467"/>
            <a:ext cx="6028339" cy="1933899"/>
          </a:xfrm>
          <a:prstGeom prst="rect">
            <a:avLst/>
          </a:prstGeom>
        </p:spPr>
        <p:txBody>
          <a:bodyPr rtlCol="0">
            <a:normAutofit/>
          </a:bodyPr>
          <a:lstStyle>
            <a:lvl1pPr>
              <a:defRPr sz="5400"/>
            </a:lvl1pPr>
          </a:lstStyle>
          <a:p>
            <a:r>
              <a:rPr lang="tr-TR" noProof="0"/>
              <a:t>Asıl başlık stilini düzenlemek için tıklayın</a:t>
            </a:r>
          </a:p>
        </p:txBody>
      </p:sp>
      <p:sp>
        <p:nvSpPr>
          <p:cNvPr id="41" name="Alt Başlık 2"/>
          <p:cNvSpPr>
            <a:spLocks noGrp="1"/>
          </p:cNvSpPr>
          <p:nvPr>
            <p:ph type="subTitle" idx="1"/>
          </p:nvPr>
        </p:nvSpPr>
        <p:spPr>
          <a:xfrm>
            <a:off x="453142" y="2887800"/>
            <a:ext cx="6028339" cy="2942987"/>
          </a:xfrm>
          <a:prstGeom prst="rect">
            <a:avLst/>
          </a:prstGeom>
        </p:spPr>
        <p:txBody>
          <a:bodyPr rtlCol="0"/>
          <a:lstStyle>
            <a:lvl1pPr marL="0" indent="0">
              <a:lnSpc>
                <a:spcPct val="120000"/>
              </a:lnSpc>
              <a:buNone/>
              <a:defRPr sz="1800"/>
            </a:lvl1pPr>
          </a:lstStyle>
          <a:p>
            <a:r>
              <a:rPr lang="tr-TR" noProof="0"/>
              <a:t>Asıl alt başlık stilini düzenlemek için tıklayın</a:t>
            </a:r>
          </a:p>
        </p:txBody>
      </p:sp>
      <p:sp>
        <p:nvSpPr>
          <p:cNvPr id="53" name="Resim Yer Tutucusu 51"/>
          <p:cNvSpPr>
            <a:spLocks noGrp="1"/>
          </p:cNvSpPr>
          <p:nvPr>
            <p:ph type="pic" sz="quarter" idx="13"/>
          </p:nvPr>
        </p:nvSpPr>
        <p:spPr>
          <a:xfrm>
            <a:off x="7194414" y="0"/>
            <a:ext cx="4997586" cy="2282888"/>
          </a:xfrm>
          <a:prstGeom prst="rect">
            <a:avLst/>
          </a:prstGeom>
        </p:spPr>
        <p:txBody>
          <a:bodyPr rtlCol="0"/>
          <a:lstStyle>
            <a:lvl1pPr marL="0" indent="0" algn="ctr">
              <a:buNone/>
              <a:defRPr sz="2000"/>
            </a:lvl1pPr>
          </a:lstStyle>
          <a:p>
            <a:pPr lvl="0"/>
            <a:r>
              <a:rPr lang="tr-TR" noProof="0"/>
              <a:t>Resim eklemek için simgeye tıklayın</a:t>
            </a:r>
          </a:p>
        </p:txBody>
      </p:sp>
      <p:sp>
        <p:nvSpPr>
          <p:cNvPr id="54" name="Resim Yer Tutucusu 51"/>
          <p:cNvSpPr>
            <a:spLocks noGrp="1"/>
          </p:cNvSpPr>
          <p:nvPr>
            <p:ph type="pic" sz="quarter" idx="14"/>
          </p:nvPr>
        </p:nvSpPr>
        <p:spPr>
          <a:xfrm>
            <a:off x="7191774" y="2286000"/>
            <a:ext cx="5000226" cy="2282888"/>
          </a:xfrm>
          <a:prstGeom prst="rect">
            <a:avLst/>
          </a:prstGeom>
        </p:spPr>
        <p:txBody>
          <a:bodyPr rtlCol="0"/>
          <a:lstStyle>
            <a:lvl1pPr marL="0" indent="0" algn="ctr">
              <a:buNone/>
              <a:defRPr sz="2000"/>
            </a:lvl1pPr>
          </a:lstStyle>
          <a:p>
            <a:pPr lvl="0"/>
            <a:r>
              <a:rPr lang="tr-TR" noProof="0"/>
              <a:t>Resim eklemek için simgeye tıklayın</a:t>
            </a:r>
          </a:p>
        </p:txBody>
      </p:sp>
      <p:sp>
        <p:nvSpPr>
          <p:cNvPr id="55" name="Resim Yer Tutucusu 51"/>
          <p:cNvSpPr>
            <a:spLocks noGrp="1"/>
          </p:cNvSpPr>
          <p:nvPr>
            <p:ph type="pic" sz="quarter" idx="15"/>
          </p:nvPr>
        </p:nvSpPr>
        <p:spPr>
          <a:xfrm>
            <a:off x="7190232" y="4572000"/>
            <a:ext cx="5001768" cy="2286000"/>
          </a:xfrm>
          <a:prstGeom prst="rect">
            <a:avLst/>
          </a:prstGeom>
        </p:spPr>
        <p:txBody>
          <a:bodyPr rtlCol="0"/>
          <a:lstStyle>
            <a:lvl1pPr marL="0" indent="0" algn="ctr">
              <a:buNone/>
              <a:defRPr sz="2000"/>
            </a:lvl1pPr>
          </a:lstStyle>
          <a:p>
            <a:pPr lvl="0"/>
            <a:r>
              <a:rPr lang="tr-TR" noProof="0"/>
              <a:t>Resim eklemek için simgeye tıklayın</a:t>
            </a:r>
          </a:p>
        </p:txBody>
      </p:sp>
      <p:sp>
        <p:nvSpPr>
          <p:cNvPr id="42" name="Tarih Yer Tutucusu 3">
            <a:extLst>
              <a:ext uri="{FF2B5EF4-FFF2-40B4-BE49-F238E27FC236}">
                <a16:creationId xmlns:a16="http://schemas.microsoft.com/office/drawing/2014/main" id="{BA16287A-EB28-4AF0-A56E-4A209C286653}"/>
              </a:ext>
            </a:extLst>
          </p:cNvPr>
          <p:cNvSpPr>
            <a:spLocks noGrp="1"/>
          </p:cNvSpPr>
          <p:nvPr>
            <p:ph type="dt" sz="half" idx="16"/>
          </p:nvPr>
        </p:nvSpPr>
        <p:spPr>
          <a:xfrm>
            <a:off x="457200" y="6324600"/>
            <a:ext cx="2560638" cy="365125"/>
          </a:xfrm>
          <a:prstGeom prst="rect">
            <a:avLst/>
          </a:prstGeom>
        </p:spPr>
        <p:txBody>
          <a:bodyPr rtlCol="0" anchor="ctr"/>
          <a:lstStyle>
            <a:lvl1pPr eaLnBrk="1" fontAlgn="auto" hangingPunct="1">
              <a:spcBef>
                <a:spcPts val="0"/>
              </a:spcBef>
              <a:spcAft>
                <a:spcPts val="0"/>
              </a:spcAft>
              <a:defRPr sz="900" spc="150" baseline="0">
                <a:solidFill>
                  <a:schemeClr val="bg1"/>
                </a:solidFill>
                <a:latin typeface="+mn-lt"/>
              </a:defRPr>
            </a:lvl1pPr>
          </a:lstStyle>
          <a:p>
            <a:pPr>
              <a:defRPr/>
            </a:pPr>
            <a:r>
              <a:rPr lang="tr-TR"/>
              <a:t>02/02/20XX</a:t>
            </a:r>
          </a:p>
        </p:txBody>
      </p:sp>
      <p:sp>
        <p:nvSpPr>
          <p:cNvPr id="43" name="Alt Bilgi Yer Tutucusu 4">
            <a:extLst>
              <a:ext uri="{FF2B5EF4-FFF2-40B4-BE49-F238E27FC236}">
                <a16:creationId xmlns:a16="http://schemas.microsoft.com/office/drawing/2014/main" id="{09DB1039-219D-4837-B2CF-49769C5E6092}"/>
              </a:ext>
            </a:extLst>
          </p:cNvPr>
          <p:cNvSpPr>
            <a:spLocks noGrp="1"/>
          </p:cNvSpPr>
          <p:nvPr>
            <p:ph type="ftr" sz="quarter" idx="17"/>
          </p:nvPr>
        </p:nvSpPr>
        <p:spPr>
          <a:xfrm>
            <a:off x="4200525" y="6319838"/>
            <a:ext cx="3983038" cy="365125"/>
          </a:xfrm>
          <a:prstGeom prst="rect">
            <a:avLst/>
          </a:prstGeom>
        </p:spPr>
        <p:txBody>
          <a:bodyPr rtlCol="0" anchor="ctr"/>
          <a:lstStyle>
            <a:lvl1pPr algn="ctr" eaLnBrk="1" fontAlgn="auto" hangingPunct="1">
              <a:spcBef>
                <a:spcPts val="0"/>
              </a:spcBef>
              <a:spcAft>
                <a:spcPts val="0"/>
              </a:spcAft>
              <a:defRPr sz="900" spc="150" baseline="0">
                <a:solidFill>
                  <a:schemeClr val="bg1"/>
                </a:solidFill>
                <a:latin typeface="+mn-lt"/>
              </a:defRPr>
            </a:lvl1pPr>
          </a:lstStyle>
          <a:p>
            <a:pPr>
              <a:defRPr/>
            </a:pPr>
            <a:r>
              <a:rPr lang="tr-TR"/>
              <a:t>SUNU BAŞLIĞI</a:t>
            </a:r>
          </a:p>
        </p:txBody>
      </p:sp>
      <p:sp>
        <p:nvSpPr>
          <p:cNvPr id="44" name="Slayt Numarası Yer Tutucusu 5">
            <a:extLst>
              <a:ext uri="{FF2B5EF4-FFF2-40B4-BE49-F238E27FC236}">
                <a16:creationId xmlns:a16="http://schemas.microsoft.com/office/drawing/2014/main" id="{289DF7A2-6084-4109-B61B-82D26E91DD91}"/>
              </a:ext>
            </a:extLst>
          </p:cNvPr>
          <p:cNvSpPr>
            <a:spLocks noGrp="1"/>
          </p:cNvSpPr>
          <p:nvPr>
            <p:ph type="sldNum" sz="quarter" idx="18"/>
          </p:nvPr>
        </p:nvSpPr>
        <p:spPr>
          <a:xfrm>
            <a:off x="11190288" y="6324600"/>
            <a:ext cx="800100" cy="365125"/>
          </a:xfrm>
          <a:prstGeom prst="rect">
            <a:avLst/>
          </a:prstGeom>
        </p:spPr>
        <p:txBody>
          <a:bodyPr rtlCol="0" anchor="ctr"/>
          <a:lstStyle>
            <a:lvl1pPr algn="ctr" eaLnBrk="1" fontAlgn="auto" hangingPunct="1">
              <a:spcBef>
                <a:spcPts val="0"/>
              </a:spcBef>
              <a:spcAft>
                <a:spcPts val="0"/>
              </a:spcAft>
              <a:defRPr sz="900" spc="150" baseline="0">
                <a:solidFill>
                  <a:schemeClr val="bg1"/>
                </a:solidFill>
                <a:effectLst>
                  <a:outerShdw blurRad="50800" dist="38100" dir="2700000" algn="tl" rotWithShape="0">
                    <a:prstClr val="black">
                      <a:alpha val="40000"/>
                    </a:prstClr>
                  </a:outerShdw>
                </a:effectLst>
                <a:latin typeface="+mn-lt"/>
              </a:defRPr>
            </a:lvl1pPr>
          </a:lstStyle>
          <a:p>
            <a:pPr>
              <a:defRPr/>
            </a:pPr>
            <a:fld id="{80164F70-007B-473D-961C-BB40AE2BB3C0}" type="slidenum">
              <a:rPr lang="tr-TR"/>
              <a:pPr>
                <a:defRPr/>
              </a:pPr>
              <a:t>‹#›</a:t>
            </a:fld>
            <a:endParaRPr lang="tr-TR"/>
          </a:p>
        </p:txBody>
      </p:sp>
    </p:spTree>
    <p:extLst>
      <p:ext uri="{BB962C8B-B14F-4D97-AF65-F5344CB8AC3E}">
        <p14:creationId xmlns:p14="http://schemas.microsoft.com/office/powerpoint/2010/main" val="29859004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panış">
    <p:spTree>
      <p:nvGrpSpPr>
        <p:cNvPr id="1" name=""/>
        <p:cNvGrpSpPr/>
        <p:nvPr/>
      </p:nvGrpSpPr>
      <p:grpSpPr>
        <a:xfrm>
          <a:off x="0" y="0"/>
          <a:ext cx="0" cy="0"/>
          <a:chOff x="0" y="0"/>
          <a:chExt cx="0" cy="0"/>
        </a:xfrm>
      </p:grpSpPr>
      <p:sp useBgFill="1">
        <p:nvSpPr>
          <p:cNvPr id="5" name="Dikdörtgen 4">
            <a:extLst>
              <a:ext uri="{FF2B5EF4-FFF2-40B4-BE49-F238E27FC236}">
                <a16:creationId xmlns:a16="http://schemas.microsoft.com/office/drawing/2014/main" id="{62C299F0-50F4-4148-B20F-B1CAFECB44CD}"/>
              </a:ext>
            </a:extLst>
          </p:cNvPr>
          <p:cNvSpPr/>
          <p:nvPr userDrawn="1"/>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solidFill>
                <a:schemeClr val="bg1"/>
              </a:solidFill>
            </a:endParaRPr>
          </a:p>
        </p:txBody>
      </p:sp>
      <p:sp>
        <p:nvSpPr>
          <p:cNvPr id="6" name="Dikdörtgen 5">
            <a:extLst>
              <a:ext uri="{FF2B5EF4-FFF2-40B4-BE49-F238E27FC236}">
                <a16:creationId xmlns:a16="http://schemas.microsoft.com/office/drawing/2014/main" id="{1043FE70-0296-4C55-964D-A3737FD56EA2}"/>
              </a:ext>
            </a:extLst>
          </p:cNvPr>
          <p:cNvSpPr/>
          <p:nvPr userDrawn="1"/>
        </p:nvSpPr>
        <p:spPr>
          <a:xfrm>
            <a:off x="0" y="0"/>
            <a:ext cx="12188825"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solidFill>
                <a:schemeClr val="bg1"/>
              </a:solidFill>
            </a:endParaRPr>
          </a:p>
        </p:txBody>
      </p:sp>
      <p:sp>
        <p:nvSpPr>
          <p:cNvPr id="7" name="Dik Üçgen 6">
            <a:extLst>
              <a:ext uri="{FF2B5EF4-FFF2-40B4-BE49-F238E27FC236}">
                <a16:creationId xmlns:a16="http://schemas.microsoft.com/office/drawing/2014/main" id="{B2216B86-3F14-4A34-B4FB-A1F6372C2CC7}"/>
              </a:ext>
            </a:extLst>
          </p:cNvPr>
          <p:cNvSpPr/>
          <p:nvPr userDrawn="1"/>
        </p:nvSpPr>
        <p:spPr>
          <a:xfrm rot="13500000">
            <a:off x="-265113" y="2673350"/>
            <a:ext cx="568325" cy="568326"/>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p>
        </p:txBody>
      </p:sp>
      <p:sp>
        <p:nvSpPr>
          <p:cNvPr id="8" name="Akış çizelgesi: Belge 53">
            <a:extLst>
              <a:ext uri="{FF2B5EF4-FFF2-40B4-BE49-F238E27FC236}">
                <a16:creationId xmlns:a16="http://schemas.microsoft.com/office/drawing/2014/main" id="{682E1169-33D5-42BD-95F8-B2109631DE5D}"/>
              </a:ext>
            </a:extLst>
          </p:cNvPr>
          <p:cNvSpPr/>
          <p:nvPr userDrawn="1"/>
        </p:nvSpPr>
        <p:spPr>
          <a:xfrm rot="5400000">
            <a:off x="7455694" y="2105819"/>
            <a:ext cx="6858000" cy="2646362"/>
          </a:xfrm>
          <a:prstGeom prst="flowChartDocument">
            <a:avLst/>
          </a:prstGeom>
          <a:solidFill>
            <a:schemeClr val="accent6">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solidFill>
                <a:schemeClr val="bg1"/>
              </a:solidFill>
            </a:endParaRPr>
          </a:p>
        </p:txBody>
      </p:sp>
      <p:grpSp>
        <p:nvGrpSpPr>
          <p:cNvPr id="9" name="Grup 5">
            <a:extLst>
              <a:ext uri="{FF2B5EF4-FFF2-40B4-BE49-F238E27FC236}">
                <a16:creationId xmlns:a16="http://schemas.microsoft.com/office/drawing/2014/main" id="{A7BF96F6-A736-4A96-8D95-9F4105EE7300}"/>
              </a:ext>
            </a:extLst>
          </p:cNvPr>
          <p:cNvGrpSpPr>
            <a:grpSpLocks/>
          </p:cNvGrpSpPr>
          <p:nvPr userDrawn="1"/>
        </p:nvGrpSpPr>
        <p:grpSpPr bwMode="auto">
          <a:xfrm>
            <a:off x="-6350" y="0"/>
            <a:ext cx="12214225" cy="6858000"/>
            <a:chOff x="-6214" y="-1"/>
            <a:chExt cx="12214827" cy="6858000"/>
          </a:xfrm>
        </p:grpSpPr>
        <p:cxnSp>
          <p:nvCxnSpPr>
            <p:cNvPr id="10" name="Düz Bağlayıcı 9">
              <a:extLst>
                <a:ext uri="{FF2B5EF4-FFF2-40B4-BE49-F238E27FC236}">
                  <a16:creationId xmlns:a16="http://schemas.microsoft.com/office/drawing/2014/main" id="{95C1AFB5-2012-4F33-9A11-2015647F0132}"/>
                </a:ext>
              </a:extLst>
            </p:cNvPr>
            <p:cNvCxnSpPr>
              <a:cxnSpLocks/>
            </p:cNvCxnSpPr>
            <p:nvPr/>
          </p:nvCxnSpPr>
          <p:spPr>
            <a:xfrm>
              <a:off x="-6214" y="668654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Düz Bağlayıcı 10">
              <a:extLst>
                <a:ext uri="{FF2B5EF4-FFF2-40B4-BE49-F238E27FC236}">
                  <a16:creationId xmlns:a16="http://schemas.microsoft.com/office/drawing/2014/main" id="{885F94F3-5FA9-4B50-9613-88621281AC8A}"/>
                </a:ext>
              </a:extLst>
            </p:cNvPr>
            <p:cNvCxnSpPr>
              <a:cxnSpLocks/>
            </p:cNvCxnSpPr>
            <p:nvPr/>
          </p:nvCxnSpPr>
          <p:spPr>
            <a:xfrm>
              <a:off x="13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55095014-E088-4BC4-B3C2-45AE0650CC29}"/>
                </a:ext>
              </a:extLst>
            </p:cNvPr>
            <p:cNvCxnSpPr>
              <a:cxnSpLocks/>
            </p:cNvCxnSpPr>
            <p:nvPr/>
          </p:nvCxnSpPr>
          <p:spPr>
            <a:xfrm>
              <a:off x="1199270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Düz Bağlayıcı 12">
              <a:extLst>
                <a:ext uri="{FF2B5EF4-FFF2-40B4-BE49-F238E27FC236}">
                  <a16:creationId xmlns:a16="http://schemas.microsoft.com/office/drawing/2014/main" id="{EE53F6DB-23CA-45F8-A254-4156EF3AD540}"/>
                </a:ext>
              </a:extLst>
            </p:cNvPr>
            <p:cNvCxnSpPr>
              <a:cxnSpLocks/>
            </p:cNvCxnSpPr>
            <p:nvPr/>
          </p:nvCxnSpPr>
          <p:spPr>
            <a:xfrm>
              <a:off x="19223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Düz Bağlayıcı 13">
              <a:extLst>
                <a:ext uri="{FF2B5EF4-FFF2-40B4-BE49-F238E27FC236}">
                  <a16:creationId xmlns:a16="http://schemas.microsoft.com/office/drawing/2014/main" id="{829EB895-4340-48CE-A132-30AFB5F4B1F9}"/>
                </a:ext>
              </a:extLst>
            </p:cNvPr>
            <p:cNvCxnSpPr>
              <a:cxnSpLocks/>
            </p:cNvCxnSpPr>
            <p:nvPr/>
          </p:nvCxnSpPr>
          <p:spPr>
            <a:xfrm>
              <a:off x="11924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Düz Bağlayıcı 14">
              <a:extLst>
                <a:ext uri="{FF2B5EF4-FFF2-40B4-BE49-F238E27FC236}">
                  <a16:creationId xmlns:a16="http://schemas.microsoft.com/office/drawing/2014/main" id="{B58AB434-5DA3-4B3E-9023-B5B6B5076752}"/>
                </a:ext>
              </a:extLst>
            </p:cNvPr>
            <p:cNvCxnSpPr>
              <a:cxnSpLocks/>
            </p:cNvCxnSpPr>
            <p:nvPr/>
          </p:nvCxnSpPr>
          <p:spPr>
            <a:xfrm>
              <a:off x="21909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ABC0CD01-0618-431A-8CA0-A204F5745A34}"/>
                </a:ext>
              </a:extLst>
            </p:cNvPr>
            <p:cNvCxnSpPr>
              <a:cxnSpLocks/>
            </p:cNvCxnSpPr>
            <p:nvPr/>
          </p:nvCxnSpPr>
          <p:spPr>
            <a:xfrm>
              <a:off x="3191169"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Düz Bağlayıcı 16">
              <a:extLst>
                <a:ext uri="{FF2B5EF4-FFF2-40B4-BE49-F238E27FC236}">
                  <a16:creationId xmlns:a16="http://schemas.microsoft.com/office/drawing/2014/main" id="{AEF6DA02-1B87-461F-A851-1FB0DC4AA935}"/>
                </a:ext>
              </a:extLst>
            </p:cNvPr>
            <p:cNvCxnSpPr>
              <a:cxnSpLocks/>
            </p:cNvCxnSpPr>
            <p:nvPr/>
          </p:nvCxnSpPr>
          <p:spPr>
            <a:xfrm>
              <a:off x="41897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Düz Bağlayıcı 17">
              <a:extLst>
                <a:ext uri="{FF2B5EF4-FFF2-40B4-BE49-F238E27FC236}">
                  <a16:creationId xmlns:a16="http://schemas.microsoft.com/office/drawing/2014/main" id="{CA0BCE9C-0961-4B86-BB30-E0A6C4D74FFE}"/>
                </a:ext>
              </a:extLst>
            </p:cNvPr>
            <p:cNvCxnSpPr>
              <a:cxnSpLocks/>
            </p:cNvCxnSpPr>
            <p:nvPr/>
          </p:nvCxnSpPr>
          <p:spPr>
            <a:xfrm>
              <a:off x="518993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Düz Bağlayıcı 18">
              <a:extLst>
                <a:ext uri="{FF2B5EF4-FFF2-40B4-BE49-F238E27FC236}">
                  <a16:creationId xmlns:a16="http://schemas.microsoft.com/office/drawing/2014/main" id="{1429512C-EA48-4916-8773-E0084FA9309C}"/>
                </a:ext>
              </a:extLst>
            </p:cNvPr>
            <p:cNvCxnSpPr>
              <a:cxnSpLocks/>
            </p:cNvCxnSpPr>
            <p:nvPr/>
          </p:nvCxnSpPr>
          <p:spPr>
            <a:xfrm>
              <a:off x="618851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Düz Bağlayıcı 19">
              <a:extLst>
                <a:ext uri="{FF2B5EF4-FFF2-40B4-BE49-F238E27FC236}">
                  <a16:creationId xmlns:a16="http://schemas.microsoft.com/office/drawing/2014/main" id="{12A711EF-9D69-4A1B-A196-912BFA09977A}"/>
                </a:ext>
              </a:extLst>
            </p:cNvPr>
            <p:cNvCxnSpPr>
              <a:cxnSpLocks/>
            </p:cNvCxnSpPr>
            <p:nvPr/>
          </p:nvCxnSpPr>
          <p:spPr>
            <a:xfrm>
              <a:off x="7188691"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Düz Bağlayıcı 20">
              <a:extLst>
                <a:ext uri="{FF2B5EF4-FFF2-40B4-BE49-F238E27FC236}">
                  <a16:creationId xmlns:a16="http://schemas.microsoft.com/office/drawing/2014/main" id="{DECE7FB6-1D13-4A4C-9E35-641D7CC55D3E}"/>
                </a:ext>
              </a:extLst>
            </p:cNvPr>
            <p:cNvCxnSpPr>
              <a:cxnSpLocks/>
            </p:cNvCxnSpPr>
            <p:nvPr/>
          </p:nvCxnSpPr>
          <p:spPr>
            <a:xfrm>
              <a:off x="818727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Düz Bağlayıcı 21">
              <a:extLst>
                <a:ext uri="{FF2B5EF4-FFF2-40B4-BE49-F238E27FC236}">
                  <a16:creationId xmlns:a16="http://schemas.microsoft.com/office/drawing/2014/main" id="{5F3A2373-02C8-4534-AB49-276A5F23A4AB}"/>
                </a:ext>
              </a:extLst>
            </p:cNvPr>
            <p:cNvCxnSpPr>
              <a:cxnSpLocks/>
            </p:cNvCxnSpPr>
            <p:nvPr/>
          </p:nvCxnSpPr>
          <p:spPr>
            <a:xfrm>
              <a:off x="918745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Düz Bağlayıcı 22">
              <a:extLst>
                <a:ext uri="{FF2B5EF4-FFF2-40B4-BE49-F238E27FC236}">
                  <a16:creationId xmlns:a16="http://schemas.microsoft.com/office/drawing/2014/main" id="{73C67788-9B1B-45C0-A888-8A73878FAF31}"/>
                </a:ext>
              </a:extLst>
            </p:cNvPr>
            <p:cNvCxnSpPr>
              <a:cxnSpLocks/>
            </p:cNvCxnSpPr>
            <p:nvPr/>
          </p:nvCxnSpPr>
          <p:spPr>
            <a:xfrm>
              <a:off x="1018762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Düz Bağlayıcı 23">
              <a:extLst>
                <a:ext uri="{FF2B5EF4-FFF2-40B4-BE49-F238E27FC236}">
                  <a16:creationId xmlns:a16="http://schemas.microsoft.com/office/drawing/2014/main" id="{F931CCBA-790D-4D04-A2E5-5521AD3CE963}"/>
                </a:ext>
              </a:extLst>
            </p:cNvPr>
            <p:cNvCxnSpPr>
              <a:cxnSpLocks/>
            </p:cNvCxnSpPr>
            <p:nvPr/>
          </p:nvCxnSpPr>
          <p:spPr>
            <a:xfrm>
              <a:off x="11186213"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Düz Bağlayıcı 24">
              <a:extLst>
                <a:ext uri="{FF2B5EF4-FFF2-40B4-BE49-F238E27FC236}">
                  <a16:creationId xmlns:a16="http://schemas.microsoft.com/office/drawing/2014/main" id="{29195ADF-1607-4975-8D15-D8D5721A4EBA}"/>
                </a:ext>
              </a:extLst>
            </p:cNvPr>
            <p:cNvCxnSpPr>
              <a:cxnSpLocks/>
            </p:cNvCxnSpPr>
            <p:nvPr/>
          </p:nvCxnSpPr>
          <p:spPr>
            <a:xfrm>
              <a:off x="12186387"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Düz Bağlayıcı 25">
              <a:extLst>
                <a:ext uri="{FF2B5EF4-FFF2-40B4-BE49-F238E27FC236}">
                  <a16:creationId xmlns:a16="http://schemas.microsoft.com/office/drawing/2014/main" id="{EBB285C6-0FA2-4449-B2F9-98F36245AFCD}"/>
                </a:ext>
              </a:extLst>
            </p:cNvPr>
            <p:cNvCxnSpPr>
              <a:cxnSpLocks/>
            </p:cNvCxnSpPr>
            <p:nvPr/>
          </p:nvCxnSpPr>
          <p:spPr>
            <a:xfrm>
              <a:off x="136" y="17144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Düz Bağlayıcı 26">
              <a:extLst>
                <a:ext uri="{FF2B5EF4-FFF2-40B4-BE49-F238E27FC236}">
                  <a16:creationId xmlns:a16="http://schemas.microsoft.com/office/drawing/2014/main" id="{10BDB4AA-0853-4741-962A-2404C77E69CB}"/>
                </a:ext>
              </a:extLst>
            </p:cNvPr>
            <p:cNvCxnSpPr>
              <a:cxnSpLocks/>
            </p:cNvCxnSpPr>
            <p:nvPr/>
          </p:nvCxnSpPr>
          <p:spPr>
            <a:xfrm>
              <a:off x="136" y="728662"/>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üz Bağlayıcı 27">
              <a:extLst>
                <a:ext uri="{FF2B5EF4-FFF2-40B4-BE49-F238E27FC236}">
                  <a16:creationId xmlns:a16="http://schemas.microsoft.com/office/drawing/2014/main" id="{478CF01C-A7B8-4856-9C4A-5FB157B65B19}"/>
                </a:ext>
              </a:extLst>
            </p:cNvPr>
            <p:cNvCxnSpPr>
              <a:cxnSpLocks/>
            </p:cNvCxnSpPr>
            <p:nvPr/>
          </p:nvCxnSpPr>
          <p:spPr>
            <a:xfrm>
              <a:off x="136" y="1285874"/>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Düz Bağlayıcı 28">
              <a:extLst>
                <a:ext uri="{FF2B5EF4-FFF2-40B4-BE49-F238E27FC236}">
                  <a16:creationId xmlns:a16="http://schemas.microsoft.com/office/drawing/2014/main" id="{7DC0C5EC-6EE5-4DA4-A524-4BB01765A234}"/>
                </a:ext>
              </a:extLst>
            </p:cNvPr>
            <p:cNvCxnSpPr>
              <a:cxnSpLocks/>
            </p:cNvCxnSpPr>
            <p:nvPr/>
          </p:nvCxnSpPr>
          <p:spPr>
            <a:xfrm>
              <a:off x="136" y="1843087"/>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Düz Bağlayıcı 29">
              <a:extLst>
                <a:ext uri="{FF2B5EF4-FFF2-40B4-BE49-F238E27FC236}">
                  <a16:creationId xmlns:a16="http://schemas.microsoft.com/office/drawing/2014/main" id="{8217A967-B7C1-40FC-84E8-A8E7D93AA46F}"/>
                </a:ext>
              </a:extLst>
            </p:cNvPr>
            <p:cNvCxnSpPr>
              <a:cxnSpLocks/>
            </p:cNvCxnSpPr>
            <p:nvPr/>
          </p:nvCxnSpPr>
          <p:spPr>
            <a:xfrm>
              <a:off x="136" y="240029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üz Bağlayıcı 30">
              <a:extLst>
                <a:ext uri="{FF2B5EF4-FFF2-40B4-BE49-F238E27FC236}">
                  <a16:creationId xmlns:a16="http://schemas.microsoft.com/office/drawing/2014/main" id="{27CEF29F-5FD9-4568-BAD8-31E544A80D57}"/>
                </a:ext>
              </a:extLst>
            </p:cNvPr>
            <p:cNvCxnSpPr>
              <a:cxnSpLocks/>
            </p:cNvCxnSpPr>
            <p:nvPr/>
          </p:nvCxnSpPr>
          <p:spPr>
            <a:xfrm>
              <a:off x="136" y="2957512"/>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üz Bağlayıcı 31">
              <a:extLst>
                <a:ext uri="{FF2B5EF4-FFF2-40B4-BE49-F238E27FC236}">
                  <a16:creationId xmlns:a16="http://schemas.microsoft.com/office/drawing/2014/main" id="{4F5F6EA4-FF94-45E1-98FC-1258EE603FF3}"/>
                </a:ext>
              </a:extLst>
            </p:cNvPr>
            <p:cNvCxnSpPr>
              <a:cxnSpLocks/>
            </p:cNvCxnSpPr>
            <p:nvPr/>
          </p:nvCxnSpPr>
          <p:spPr>
            <a:xfrm>
              <a:off x="136" y="3514724"/>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üz Bağlayıcı 32">
              <a:extLst>
                <a:ext uri="{FF2B5EF4-FFF2-40B4-BE49-F238E27FC236}">
                  <a16:creationId xmlns:a16="http://schemas.microsoft.com/office/drawing/2014/main" id="{7E1E3D19-C9D4-43D9-A57C-45B0B2265777}"/>
                </a:ext>
              </a:extLst>
            </p:cNvPr>
            <p:cNvCxnSpPr>
              <a:cxnSpLocks/>
            </p:cNvCxnSpPr>
            <p:nvPr/>
          </p:nvCxnSpPr>
          <p:spPr>
            <a:xfrm>
              <a:off x="136" y="4071937"/>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üz Bağlayıcı 33">
              <a:extLst>
                <a:ext uri="{FF2B5EF4-FFF2-40B4-BE49-F238E27FC236}">
                  <a16:creationId xmlns:a16="http://schemas.microsoft.com/office/drawing/2014/main" id="{D8FC8940-0FD0-4CB9-A28D-FBCF730CE615}"/>
                </a:ext>
              </a:extLst>
            </p:cNvPr>
            <p:cNvCxnSpPr>
              <a:cxnSpLocks/>
            </p:cNvCxnSpPr>
            <p:nvPr/>
          </p:nvCxnSpPr>
          <p:spPr>
            <a:xfrm>
              <a:off x="136" y="462914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Düz Bağlayıcı 34">
              <a:extLst>
                <a:ext uri="{FF2B5EF4-FFF2-40B4-BE49-F238E27FC236}">
                  <a16:creationId xmlns:a16="http://schemas.microsoft.com/office/drawing/2014/main" id="{3FF1794B-C3FF-424B-B05D-BDD29B4657D7}"/>
                </a:ext>
              </a:extLst>
            </p:cNvPr>
            <p:cNvCxnSpPr>
              <a:cxnSpLocks/>
            </p:cNvCxnSpPr>
            <p:nvPr/>
          </p:nvCxnSpPr>
          <p:spPr>
            <a:xfrm>
              <a:off x="136" y="5186362"/>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üz Bağlayıcı 35">
              <a:extLst>
                <a:ext uri="{FF2B5EF4-FFF2-40B4-BE49-F238E27FC236}">
                  <a16:creationId xmlns:a16="http://schemas.microsoft.com/office/drawing/2014/main" id="{45A82C6E-A423-4F03-80E7-82993A6AE0F7}"/>
                </a:ext>
              </a:extLst>
            </p:cNvPr>
            <p:cNvCxnSpPr>
              <a:cxnSpLocks/>
            </p:cNvCxnSpPr>
            <p:nvPr/>
          </p:nvCxnSpPr>
          <p:spPr>
            <a:xfrm>
              <a:off x="136" y="5743574"/>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üz Bağlayıcı 36">
              <a:extLst>
                <a:ext uri="{FF2B5EF4-FFF2-40B4-BE49-F238E27FC236}">
                  <a16:creationId xmlns:a16="http://schemas.microsoft.com/office/drawing/2014/main" id="{2AA450DA-040D-45BA-9153-08493DE6ABB7}"/>
                </a:ext>
              </a:extLst>
            </p:cNvPr>
            <p:cNvCxnSpPr>
              <a:cxnSpLocks/>
            </p:cNvCxnSpPr>
            <p:nvPr/>
          </p:nvCxnSpPr>
          <p:spPr>
            <a:xfrm>
              <a:off x="136" y="685799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üz Bağlayıcı 37">
              <a:extLst>
                <a:ext uri="{FF2B5EF4-FFF2-40B4-BE49-F238E27FC236}">
                  <a16:creationId xmlns:a16="http://schemas.microsoft.com/office/drawing/2014/main" id="{BDE50983-3391-4C13-B22C-5B14060CD943}"/>
                </a:ext>
              </a:extLst>
            </p:cNvPr>
            <p:cNvCxnSpPr>
              <a:cxnSpLocks/>
            </p:cNvCxnSpPr>
            <p:nvPr/>
          </p:nvCxnSpPr>
          <p:spPr>
            <a:xfrm>
              <a:off x="16012" y="624839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Başlık 1"/>
          <p:cNvSpPr>
            <a:spLocks noGrp="1"/>
          </p:cNvSpPr>
          <p:nvPr>
            <p:ph type="title"/>
          </p:nvPr>
        </p:nvSpPr>
        <p:spPr>
          <a:xfrm>
            <a:off x="444604" y="689389"/>
            <a:ext cx="5465225" cy="2637455"/>
          </a:xfrm>
          <a:prstGeom prst="rect">
            <a:avLst/>
          </a:prstGeom>
        </p:spPr>
        <p:txBody>
          <a:bodyPr rtlCol="0" anchor="b"/>
          <a:lstStyle>
            <a:lvl1pPr>
              <a:defRPr>
                <a:solidFill>
                  <a:schemeClr val="tx2"/>
                </a:solidFill>
              </a:defRPr>
            </a:lvl1pPr>
          </a:lstStyle>
          <a:p>
            <a:r>
              <a:rPr lang="tr-TR" noProof="0"/>
              <a:t>Asıl başlık stilini düzenlemek için tıklayın</a:t>
            </a:r>
          </a:p>
        </p:txBody>
      </p:sp>
      <p:sp>
        <p:nvSpPr>
          <p:cNvPr id="86" name="Alt Başlık 2"/>
          <p:cNvSpPr>
            <a:spLocks noGrp="1"/>
          </p:cNvSpPr>
          <p:nvPr>
            <p:ph type="subTitle" idx="1"/>
          </p:nvPr>
        </p:nvSpPr>
        <p:spPr>
          <a:xfrm>
            <a:off x="453142" y="3602038"/>
            <a:ext cx="5414255" cy="1560594"/>
          </a:xfrm>
          <a:prstGeom prst="rect">
            <a:avLst/>
          </a:prstGeom>
        </p:spPr>
        <p:txBody>
          <a:bodyPr rtlCol="0"/>
          <a:lstStyle>
            <a:lvl1pPr marL="0" indent="0">
              <a:lnSpc>
                <a:spcPct val="100000"/>
              </a:lnSpc>
              <a:buNone/>
              <a:defRPr sz="1800">
                <a:solidFill>
                  <a:schemeClr val="tx2"/>
                </a:solidFill>
              </a:defRPr>
            </a:lvl1pPr>
          </a:lstStyle>
          <a:p>
            <a:r>
              <a:rPr lang="tr-TR" noProof="0"/>
              <a:t>Asıl alt başlık stilini düzenlemek için tıklayın</a:t>
            </a:r>
          </a:p>
        </p:txBody>
      </p:sp>
      <p:sp>
        <p:nvSpPr>
          <p:cNvPr id="47" name="Resim Yer Tutucusu 4"/>
          <p:cNvSpPr>
            <a:spLocks noGrp="1"/>
          </p:cNvSpPr>
          <p:nvPr>
            <p:ph type="pic" sz="quarter" idx="15"/>
          </p:nvPr>
        </p:nvSpPr>
        <p:spPr>
          <a:xfrm>
            <a:off x="5996630" y="443884"/>
            <a:ext cx="5909831" cy="5879389"/>
          </a:xfrm>
          <a:prstGeom prst="ellipse">
            <a:avLst/>
          </a:prstGeom>
        </p:spPr>
        <p:txBody>
          <a:bodyPr rtlCol="0" anchor="ctr"/>
          <a:lstStyle>
            <a:lvl1pPr marL="0" indent="0" algn="ctr">
              <a:buNone/>
              <a:defRPr sz="2000">
                <a:solidFill>
                  <a:schemeClr val="tx1"/>
                </a:solidFill>
              </a:defRPr>
            </a:lvl1pPr>
          </a:lstStyle>
          <a:p>
            <a:pPr lvl="0"/>
            <a:r>
              <a:rPr lang="tr-TR" noProof="0"/>
              <a:t>Resim eklemek için simgeye tıklayın</a:t>
            </a:r>
          </a:p>
        </p:txBody>
      </p:sp>
      <p:sp>
        <p:nvSpPr>
          <p:cNvPr id="39" name="Tarih Yer Tutucusu 3">
            <a:extLst>
              <a:ext uri="{FF2B5EF4-FFF2-40B4-BE49-F238E27FC236}">
                <a16:creationId xmlns:a16="http://schemas.microsoft.com/office/drawing/2014/main" id="{E6C9F9C9-FE0B-4240-81FD-3A7FF48AFE04}"/>
              </a:ext>
            </a:extLst>
          </p:cNvPr>
          <p:cNvSpPr>
            <a:spLocks noGrp="1"/>
          </p:cNvSpPr>
          <p:nvPr>
            <p:ph type="dt" sz="half" idx="16"/>
          </p:nvPr>
        </p:nvSpPr>
        <p:spPr>
          <a:xfrm>
            <a:off x="457200" y="6324600"/>
            <a:ext cx="2560638" cy="365125"/>
          </a:xfrm>
          <a:prstGeom prst="rect">
            <a:avLst/>
          </a:prstGeom>
        </p:spPr>
        <p:txBody>
          <a:bodyPr rtlCol="0" anchor="ctr"/>
          <a:lstStyle>
            <a:lvl1pPr eaLnBrk="1" fontAlgn="auto" hangingPunct="1">
              <a:spcBef>
                <a:spcPts val="0"/>
              </a:spcBef>
              <a:spcAft>
                <a:spcPts val="0"/>
              </a:spcAft>
              <a:defRPr sz="900" spc="150" baseline="0">
                <a:solidFill>
                  <a:schemeClr val="tx1"/>
                </a:solidFill>
                <a:latin typeface="+mn-lt"/>
              </a:defRPr>
            </a:lvl1pPr>
          </a:lstStyle>
          <a:p>
            <a:pPr>
              <a:defRPr/>
            </a:pPr>
            <a:r>
              <a:rPr lang="tr-TR"/>
              <a:t>02/02/20XX</a:t>
            </a:r>
          </a:p>
        </p:txBody>
      </p:sp>
      <p:sp>
        <p:nvSpPr>
          <p:cNvPr id="40" name="Alt Bilgi Yer Tutucusu 4">
            <a:extLst>
              <a:ext uri="{FF2B5EF4-FFF2-40B4-BE49-F238E27FC236}">
                <a16:creationId xmlns:a16="http://schemas.microsoft.com/office/drawing/2014/main" id="{CF3ABB70-13B2-4351-9FEE-1EF39E6EA000}"/>
              </a:ext>
            </a:extLst>
          </p:cNvPr>
          <p:cNvSpPr>
            <a:spLocks noGrp="1"/>
          </p:cNvSpPr>
          <p:nvPr>
            <p:ph type="ftr" sz="quarter" idx="17"/>
          </p:nvPr>
        </p:nvSpPr>
        <p:spPr>
          <a:xfrm>
            <a:off x="4200525" y="6319838"/>
            <a:ext cx="3983038" cy="365125"/>
          </a:xfrm>
          <a:prstGeom prst="rect">
            <a:avLst/>
          </a:prstGeom>
        </p:spPr>
        <p:txBody>
          <a:bodyPr rtlCol="0" anchor="ctr"/>
          <a:lstStyle>
            <a:lvl1pPr algn="ctr" eaLnBrk="1" fontAlgn="auto" hangingPunct="1">
              <a:spcBef>
                <a:spcPts val="0"/>
              </a:spcBef>
              <a:spcAft>
                <a:spcPts val="0"/>
              </a:spcAft>
              <a:defRPr sz="900" spc="150" baseline="0">
                <a:solidFill>
                  <a:schemeClr val="tx1"/>
                </a:solidFill>
                <a:latin typeface="+mn-lt"/>
              </a:defRPr>
            </a:lvl1pPr>
          </a:lstStyle>
          <a:p>
            <a:pPr>
              <a:defRPr/>
            </a:pPr>
            <a:r>
              <a:rPr lang="tr-TR"/>
              <a:t>SUNU BAŞLIĞI</a:t>
            </a:r>
          </a:p>
        </p:txBody>
      </p:sp>
      <p:sp>
        <p:nvSpPr>
          <p:cNvPr id="41" name="Slayt Numarası Yer Tutucusu 5">
            <a:extLst>
              <a:ext uri="{FF2B5EF4-FFF2-40B4-BE49-F238E27FC236}">
                <a16:creationId xmlns:a16="http://schemas.microsoft.com/office/drawing/2014/main" id="{71754D88-C72C-453A-8396-8DEA434CD4E6}"/>
              </a:ext>
            </a:extLst>
          </p:cNvPr>
          <p:cNvSpPr>
            <a:spLocks noGrp="1"/>
          </p:cNvSpPr>
          <p:nvPr>
            <p:ph type="sldNum" sz="quarter" idx="18"/>
          </p:nvPr>
        </p:nvSpPr>
        <p:spPr>
          <a:xfrm>
            <a:off x="11190288" y="6324600"/>
            <a:ext cx="800100" cy="365125"/>
          </a:xfrm>
          <a:prstGeom prst="rect">
            <a:avLst/>
          </a:prstGeom>
        </p:spPr>
        <p:txBody>
          <a:bodyPr rtlCol="0" anchor="ctr"/>
          <a:lstStyle>
            <a:lvl1pPr algn="ctr" eaLnBrk="1" fontAlgn="auto" hangingPunct="1">
              <a:spcBef>
                <a:spcPts val="0"/>
              </a:spcBef>
              <a:spcAft>
                <a:spcPts val="0"/>
              </a:spcAft>
              <a:defRPr sz="900" spc="150" baseline="0">
                <a:solidFill>
                  <a:schemeClr val="tx1"/>
                </a:solidFill>
                <a:latin typeface="+mn-lt"/>
              </a:defRPr>
            </a:lvl1pPr>
          </a:lstStyle>
          <a:p>
            <a:pPr>
              <a:defRPr/>
            </a:pPr>
            <a:fld id="{7A0DCC89-071E-4B9E-95DD-FD8052678E6A}" type="slidenum">
              <a:rPr lang="tr-TR"/>
              <a:pPr>
                <a:defRPr/>
              </a:pPr>
              <a:t>‹#›</a:t>
            </a:fld>
            <a:endParaRPr lang="tr-TR"/>
          </a:p>
        </p:txBody>
      </p:sp>
    </p:spTree>
    <p:extLst>
      <p:ext uri="{BB962C8B-B14F-4D97-AF65-F5344CB8AC3E}">
        <p14:creationId xmlns:p14="http://schemas.microsoft.com/office/powerpoint/2010/main" val="523517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ündem">
    <p:spTree>
      <p:nvGrpSpPr>
        <p:cNvPr id="1" name=""/>
        <p:cNvGrpSpPr/>
        <p:nvPr/>
      </p:nvGrpSpPr>
      <p:grpSpPr>
        <a:xfrm>
          <a:off x="0" y="0"/>
          <a:ext cx="0" cy="0"/>
          <a:chOff x="0" y="0"/>
          <a:chExt cx="0" cy="0"/>
        </a:xfrm>
      </p:grpSpPr>
      <p:sp useBgFill="1">
        <p:nvSpPr>
          <p:cNvPr id="6" name="Dikdörtgen 5">
            <a:extLst>
              <a:ext uri="{FF2B5EF4-FFF2-40B4-BE49-F238E27FC236}">
                <a16:creationId xmlns:a16="http://schemas.microsoft.com/office/drawing/2014/main" id="{F548BC53-316A-4EA1-9733-9C68D47EA213}"/>
              </a:ext>
            </a:extLst>
          </p:cNvPr>
          <p:cNvSpPr/>
          <p:nvPr userDrawn="1"/>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solidFill>
                <a:schemeClr val="bg1"/>
              </a:solidFill>
            </a:endParaRPr>
          </a:p>
        </p:txBody>
      </p:sp>
      <p:sp>
        <p:nvSpPr>
          <p:cNvPr id="7" name="Dikdörtgen 6">
            <a:extLst>
              <a:ext uri="{FF2B5EF4-FFF2-40B4-BE49-F238E27FC236}">
                <a16:creationId xmlns:a16="http://schemas.microsoft.com/office/drawing/2014/main" id="{6A184C73-95C3-4BBD-BFB3-064068ED9E08}"/>
              </a:ext>
            </a:extLst>
          </p:cNvPr>
          <p:cNvSpPr/>
          <p:nvPr userDrawn="1"/>
        </p:nvSpPr>
        <p:spPr>
          <a:xfrm>
            <a:off x="0" y="0"/>
            <a:ext cx="12188825"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solidFill>
                <a:schemeClr val="bg1"/>
              </a:solidFill>
            </a:endParaRPr>
          </a:p>
        </p:txBody>
      </p:sp>
      <p:sp>
        <p:nvSpPr>
          <p:cNvPr id="8" name="Serbest Biçim: Şekil 3">
            <a:extLst>
              <a:ext uri="{FF2B5EF4-FFF2-40B4-BE49-F238E27FC236}">
                <a16:creationId xmlns:a16="http://schemas.microsoft.com/office/drawing/2014/main" id="{56E76F80-57D2-4CA2-8407-CFA3820BEBAB}"/>
              </a:ext>
            </a:extLst>
          </p:cNvPr>
          <p:cNvSpPr/>
          <p:nvPr userDrawn="1"/>
        </p:nvSpPr>
        <p:spPr>
          <a:xfrm rot="10800000">
            <a:off x="3175" y="-6350"/>
            <a:ext cx="12185650" cy="2657475"/>
          </a:xfrm>
          <a:custGeom>
            <a:avLst/>
            <a:gdLst>
              <a:gd name="connsiteX0" fmla="*/ 8951169 w 12178450"/>
              <a:gd name="connsiteY0" fmla="*/ 32 h 2001622"/>
              <a:gd name="connsiteX1" fmla="*/ 11653845 w 12178450"/>
              <a:gd name="connsiteY1" fmla="*/ 209874 h 2001622"/>
              <a:gd name="connsiteX2" fmla="*/ 12178450 w 12178450"/>
              <a:gd name="connsiteY2" fmla="*/ 286723 h 2001622"/>
              <a:gd name="connsiteX3" fmla="*/ 12178450 w 12178450"/>
              <a:gd name="connsiteY3" fmla="*/ 2001622 h 2001622"/>
              <a:gd name="connsiteX4" fmla="*/ 0 w 12178450"/>
              <a:gd name="connsiteY4" fmla="*/ 2001622 h 2001622"/>
              <a:gd name="connsiteX5" fmla="*/ 0 w 12178450"/>
              <a:gd name="connsiteY5" fmla="*/ 1010979 h 2001622"/>
              <a:gd name="connsiteX6" fmla="*/ 8951169 w 12178450"/>
              <a:gd name="connsiteY6" fmla="*/ 32 h 20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8450" h="2001622">
                <a:moveTo>
                  <a:pt x="8951169" y="32"/>
                </a:moveTo>
                <a:cubicBezTo>
                  <a:pt x="9704520" y="1593"/>
                  <a:pt x="10578586" y="62133"/>
                  <a:pt x="11653845" y="209874"/>
                </a:cubicBezTo>
                <a:lnTo>
                  <a:pt x="12178450" y="286723"/>
                </a:lnTo>
                <a:lnTo>
                  <a:pt x="12178450" y="2001622"/>
                </a:lnTo>
                <a:lnTo>
                  <a:pt x="0" y="2001622"/>
                </a:lnTo>
                <a:lnTo>
                  <a:pt x="0" y="1010979"/>
                </a:lnTo>
                <a:cubicBezTo>
                  <a:pt x="4768989" y="1010979"/>
                  <a:pt x="5812206" y="-6472"/>
                  <a:pt x="8951169" y="32"/>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solidFill>
                <a:schemeClr val="bg1"/>
              </a:solidFill>
            </a:endParaRPr>
          </a:p>
        </p:txBody>
      </p:sp>
      <p:sp>
        <p:nvSpPr>
          <p:cNvPr id="9" name="Dik Üçgen 8">
            <a:extLst>
              <a:ext uri="{FF2B5EF4-FFF2-40B4-BE49-F238E27FC236}">
                <a16:creationId xmlns:a16="http://schemas.microsoft.com/office/drawing/2014/main" id="{BF0208E6-FF58-4C56-B2D6-625FA26086B1}"/>
              </a:ext>
            </a:extLst>
          </p:cNvPr>
          <p:cNvSpPr/>
          <p:nvPr userDrawn="1"/>
        </p:nvSpPr>
        <p:spPr>
          <a:xfrm rot="13500000">
            <a:off x="-266700" y="3535363"/>
            <a:ext cx="568325" cy="568325"/>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p>
        </p:txBody>
      </p:sp>
      <p:sp>
        <p:nvSpPr>
          <p:cNvPr id="10" name="Serbest Biçim: Şekil 5">
            <a:extLst>
              <a:ext uri="{FF2B5EF4-FFF2-40B4-BE49-F238E27FC236}">
                <a16:creationId xmlns:a16="http://schemas.microsoft.com/office/drawing/2014/main" id="{17D29270-9336-4329-BD30-CBC6CA0A8F09}"/>
              </a:ext>
            </a:extLst>
          </p:cNvPr>
          <p:cNvSpPr/>
          <p:nvPr userDrawn="1"/>
        </p:nvSpPr>
        <p:spPr>
          <a:xfrm>
            <a:off x="36513" y="5199063"/>
            <a:ext cx="2601912" cy="1671637"/>
          </a:xfrm>
          <a:custGeom>
            <a:avLst/>
            <a:gdLst>
              <a:gd name="connsiteX0" fmla="*/ 281723 w 2602925"/>
              <a:gd name="connsiteY0" fmla="*/ 0 h 1671572"/>
              <a:gd name="connsiteX1" fmla="*/ 2538665 w 2602925"/>
              <a:gd name="connsiteY1" fmla="*/ 1496001 h 1671572"/>
              <a:gd name="connsiteX2" fmla="*/ 2602925 w 2602925"/>
              <a:gd name="connsiteY2" fmla="*/ 1671572 h 1671572"/>
              <a:gd name="connsiteX3" fmla="*/ 1714953 w 2602925"/>
              <a:gd name="connsiteY3" fmla="*/ 1671572 h 1671572"/>
              <a:gd name="connsiteX4" fmla="*/ 1633707 w 2602925"/>
              <a:gd name="connsiteY4" fmla="*/ 1537837 h 1671572"/>
              <a:gd name="connsiteX5" fmla="*/ 281722 w 2602925"/>
              <a:gd name="connsiteY5" fmla="*/ 818992 h 1671572"/>
              <a:gd name="connsiteX6" fmla="*/ 115019 w 2602925"/>
              <a:gd name="connsiteY6" fmla="*/ 827410 h 1671572"/>
              <a:gd name="connsiteX7" fmla="*/ 0 w 2602925"/>
              <a:gd name="connsiteY7" fmla="*/ 844964 h 1671572"/>
              <a:gd name="connsiteX8" fmla="*/ 0 w 2602925"/>
              <a:gd name="connsiteY8" fmla="*/ 17421 h 1671572"/>
              <a:gd name="connsiteX9" fmla="*/ 31283 w 2602925"/>
              <a:gd name="connsiteY9" fmla="*/ 12646 h 1671572"/>
              <a:gd name="connsiteX10" fmla="*/ 281723 w 2602925"/>
              <a:gd name="connsiteY10" fmla="*/ 0 h 167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2925" h="1671572">
                <a:moveTo>
                  <a:pt x="281723" y="0"/>
                </a:moveTo>
                <a:cubicBezTo>
                  <a:pt x="1296311" y="0"/>
                  <a:pt x="2166821" y="616864"/>
                  <a:pt x="2538665" y="1496001"/>
                </a:cubicBezTo>
                <a:lnTo>
                  <a:pt x="2602925" y="1671572"/>
                </a:lnTo>
                <a:lnTo>
                  <a:pt x="1714953" y="1671572"/>
                </a:lnTo>
                <a:lnTo>
                  <a:pt x="1633707" y="1537837"/>
                </a:lnTo>
                <a:cubicBezTo>
                  <a:pt x="1340706" y="1104138"/>
                  <a:pt x="844514" y="818992"/>
                  <a:pt x="281722" y="818992"/>
                </a:cubicBezTo>
                <a:cubicBezTo>
                  <a:pt x="225443" y="818992"/>
                  <a:pt x="169830" y="821844"/>
                  <a:pt x="115019" y="827410"/>
                </a:cubicBezTo>
                <a:lnTo>
                  <a:pt x="0" y="844964"/>
                </a:lnTo>
                <a:lnTo>
                  <a:pt x="0" y="17421"/>
                </a:lnTo>
                <a:lnTo>
                  <a:pt x="31283" y="12646"/>
                </a:lnTo>
                <a:cubicBezTo>
                  <a:pt x="113626" y="4284"/>
                  <a:pt x="197174" y="0"/>
                  <a:pt x="281723" y="0"/>
                </a:cubicBezTo>
                <a:close/>
              </a:path>
            </a:pathLst>
          </a:cu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solidFill>
                <a:schemeClr val="tx1"/>
              </a:solidFill>
            </a:endParaRPr>
          </a:p>
        </p:txBody>
      </p:sp>
      <p:grpSp>
        <p:nvGrpSpPr>
          <p:cNvPr id="11" name="Grup 6">
            <a:extLst>
              <a:ext uri="{FF2B5EF4-FFF2-40B4-BE49-F238E27FC236}">
                <a16:creationId xmlns:a16="http://schemas.microsoft.com/office/drawing/2014/main" id="{CE275404-AE49-4F12-ADF5-6DBB88E8D636}"/>
              </a:ext>
            </a:extLst>
          </p:cNvPr>
          <p:cNvGrpSpPr>
            <a:grpSpLocks/>
          </p:cNvGrpSpPr>
          <p:nvPr userDrawn="1"/>
        </p:nvGrpSpPr>
        <p:grpSpPr bwMode="auto">
          <a:xfrm>
            <a:off x="0" y="0"/>
            <a:ext cx="12214225" cy="6858000"/>
            <a:chOff x="-6214" y="-1"/>
            <a:chExt cx="12214827" cy="6858000"/>
          </a:xfrm>
        </p:grpSpPr>
        <p:cxnSp>
          <p:nvCxnSpPr>
            <p:cNvPr id="12" name="Düz Bağlayıcı 11">
              <a:extLst>
                <a:ext uri="{FF2B5EF4-FFF2-40B4-BE49-F238E27FC236}">
                  <a16:creationId xmlns:a16="http://schemas.microsoft.com/office/drawing/2014/main" id="{CB1443F8-785A-4823-A20A-2403FB79A48A}"/>
                </a:ext>
              </a:extLst>
            </p:cNvPr>
            <p:cNvCxnSpPr>
              <a:cxnSpLocks/>
            </p:cNvCxnSpPr>
            <p:nvPr/>
          </p:nvCxnSpPr>
          <p:spPr>
            <a:xfrm>
              <a:off x="-6214" y="668654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Düz Bağlayıcı 12">
              <a:extLst>
                <a:ext uri="{FF2B5EF4-FFF2-40B4-BE49-F238E27FC236}">
                  <a16:creationId xmlns:a16="http://schemas.microsoft.com/office/drawing/2014/main" id="{706824EE-3F26-4E86-97DF-F8B5BDDB4CD4}"/>
                </a:ext>
              </a:extLst>
            </p:cNvPr>
            <p:cNvCxnSpPr>
              <a:cxnSpLocks/>
            </p:cNvCxnSpPr>
            <p:nvPr/>
          </p:nvCxnSpPr>
          <p:spPr>
            <a:xfrm>
              <a:off x="13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Düz Bağlayıcı 13">
              <a:extLst>
                <a:ext uri="{FF2B5EF4-FFF2-40B4-BE49-F238E27FC236}">
                  <a16:creationId xmlns:a16="http://schemas.microsoft.com/office/drawing/2014/main" id="{73D4094D-5FD7-475B-B3E4-D520456B7E74}"/>
                </a:ext>
              </a:extLst>
            </p:cNvPr>
            <p:cNvCxnSpPr>
              <a:cxnSpLocks/>
            </p:cNvCxnSpPr>
            <p:nvPr/>
          </p:nvCxnSpPr>
          <p:spPr>
            <a:xfrm>
              <a:off x="1199270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Düz Bağlayıcı 14">
              <a:extLst>
                <a:ext uri="{FF2B5EF4-FFF2-40B4-BE49-F238E27FC236}">
                  <a16:creationId xmlns:a16="http://schemas.microsoft.com/office/drawing/2014/main" id="{0E9425EF-50B7-4BE3-96D9-C47F83DAB86C}"/>
                </a:ext>
              </a:extLst>
            </p:cNvPr>
            <p:cNvCxnSpPr>
              <a:cxnSpLocks/>
            </p:cNvCxnSpPr>
            <p:nvPr/>
          </p:nvCxnSpPr>
          <p:spPr>
            <a:xfrm>
              <a:off x="19223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83B587F7-193B-4929-8B69-040B5B6277A8}"/>
                </a:ext>
              </a:extLst>
            </p:cNvPr>
            <p:cNvCxnSpPr>
              <a:cxnSpLocks/>
            </p:cNvCxnSpPr>
            <p:nvPr/>
          </p:nvCxnSpPr>
          <p:spPr>
            <a:xfrm>
              <a:off x="11924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Düz Bağlayıcı 16">
              <a:extLst>
                <a:ext uri="{FF2B5EF4-FFF2-40B4-BE49-F238E27FC236}">
                  <a16:creationId xmlns:a16="http://schemas.microsoft.com/office/drawing/2014/main" id="{58612442-6189-4FD7-AF37-52924F90F566}"/>
                </a:ext>
              </a:extLst>
            </p:cNvPr>
            <p:cNvCxnSpPr>
              <a:cxnSpLocks/>
            </p:cNvCxnSpPr>
            <p:nvPr/>
          </p:nvCxnSpPr>
          <p:spPr>
            <a:xfrm>
              <a:off x="21909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Düz Bağlayıcı 17">
              <a:extLst>
                <a:ext uri="{FF2B5EF4-FFF2-40B4-BE49-F238E27FC236}">
                  <a16:creationId xmlns:a16="http://schemas.microsoft.com/office/drawing/2014/main" id="{2997DF86-85B3-47F3-973D-3D9F89D08BF7}"/>
                </a:ext>
              </a:extLst>
            </p:cNvPr>
            <p:cNvCxnSpPr>
              <a:cxnSpLocks/>
            </p:cNvCxnSpPr>
            <p:nvPr/>
          </p:nvCxnSpPr>
          <p:spPr>
            <a:xfrm>
              <a:off x="3191169"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Düz Bağlayıcı 18">
              <a:extLst>
                <a:ext uri="{FF2B5EF4-FFF2-40B4-BE49-F238E27FC236}">
                  <a16:creationId xmlns:a16="http://schemas.microsoft.com/office/drawing/2014/main" id="{564D0C04-2761-40A4-AD62-76AF42BF7689}"/>
                </a:ext>
              </a:extLst>
            </p:cNvPr>
            <p:cNvCxnSpPr>
              <a:cxnSpLocks/>
            </p:cNvCxnSpPr>
            <p:nvPr/>
          </p:nvCxnSpPr>
          <p:spPr>
            <a:xfrm>
              <a:off x="41897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Düz Bağlayıcı 19">
              <a:extLst>
                <a:ext uri="{FF2B5EF4-FFF2-40B4-BE49-F238E27FC236}">
                  <a16:creationId xmlns:a16="http://schemas.microsoft.com/office/drawing/2014/main" id="{89767476-1DD2-4AFB-9679-9FAE926EE430}"/>
                </a:ext>
              </a:extLst>
            </p:cNvPr>
            <p:cNvCxnSpPr>
              <a:cxnSpLocks/>
            </p:cNvCxnSpPr>
            <p:nvPr/>
          </p:nvCxnSpPr>
          <p:spPr>
            <a:xfrm>
              <a:off x="518993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Düz Bağlayıcı 20">
              <a:extLst>
                <a:ext uri="{FF2B5EF4-FFF2-40B4-BE49-F238E27FC236}">
                  <a16:creationId xmlns:a16="http://schemas.microsoft.com/office/drawing/2014/main" id="{F3166F58-88C1-4FB2-8DA3-7413E40FD6FF}"/>
                </a:ext>
              </a:extLst>
            </p:cNvPr>
            <p:cNvCxnSpPr>
              <a:cxnSpLocks/>
            </p:cNvCxnSpPr>
            <p:nvPr/>
          </p:nvCxnSpPr>
          <p:spPr>
            <a:xfrm>
              <a:off x="618851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Düz Bağlayıcı 21">
              <a:extLst>
                <a:ext uri="{FF2B5EF4-FFF2-40B4-BE49-F238E27FC236}">
                  <a16:creationId xmlns:a16="http://schemas.microsoft.com/office/drawing/2014/main" id="{B410734E-59A8-4274-8884-1E2A7E78C086}"/>
                </a:ext>
              </a:extLst>
            </p:cNvPr>
            <p:cNvCxnSpPr>
              <a:cxnSpLocks/>
            </p:cNvCxnSpPr>
            <p:nvPr/>
          </p:nvCxnSpPr>
          <p:spPr>
            <a:xfrm>
              <a:off x="7188691"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Düz Bağlayıcı 22">
              <a:extLst>
                <a:ext uri="{FF2B5EF4-FFF2-40B4-BE49-F238E27FC236}">
                  <a16:creationId xmlns:a16="http://schemas.microsoft.com/office/drawing/2014/main" id="{54C4E9D8-222B-4FC9-92B9-4541A0B65D36}"/>
                </a:ext>
              </a:extLst>
            </p:cNvPr>
            <p:cNvCxnSpPr>
              <a:cxnSpLocks/>
            </p:cNvCxnSpPr>
            <p:nvPr/>
          </p:nvCxnSpPr>
          <p:spPr>
            <a:xfrm>
              <a:off x="818727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Düz Bağlayıcı 23">
              <a:extLst>
                <a:ext uri="{FF2B5EF4-FFF2-40B4-BE49-F238E27FC236}">
                  <a16:creationId xmlns:a16="http://schemas.microsoft.com/office/drawing/2014/main" id="{CB464980-72A8-41A7-8496-8BD799E2C1F8}"/>
                </a:ext>
              </a:extLst>
            </p:cNvPr>
            <p:cNvCxnSpPr>
              <a:cxnSpLocks/>
            </p:cNvCxnSpPr>
            <p:nvPr/>
          </p:nvCxnSpPr>
          <p:spPr>
            <a:xfrm>
              <a:off x="918745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Düz Bağlayıcı 24">
              <a:extLst>
                <a:ext uri="{FF2B5EF4-FFF2-40B4-BE49-F238E27FC236}">
                  <a16:creationId xmlns:a16="http://schemas.microsoft.com/office/drawing/2014/main" id="{F8869D99-6D25-45E5-A4E6-983760AC7650}"/>
                </a:ext>
              </a:extLst>
            </p:cNvPr>
            <p:cNvCxnSpPr>
              <a:cxnSpLocks/>
            </p:cNvCxnSpPr>
            <p:nvPr/>
          </p:nvCxnSpPr>
          <p:spPr>
            <a:xfrm>
              <a:off x="1018762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Düz Bağlayıcı 25">
              <a:extLst>
                <a:ext uri="{FF2B5EF4-FFF2-40B4-BE49-F238E27FC236}">
                  <a16:creationId xmlns:a16="http://schemas.microsoft.com/office/drawing/2014/main" id="{396C9791-08D8-4680-9ACF-1EF96636FC8A}"/>
                </a:ext>
              </a:extLst>
            </p:cNvPr>
            <p:cNvCxnSpPr>
              <a:cxnSpLocks/>
            </p:cNvCxnSpPr>
            <p:nvPr/>
          </p:nvCxnSpPr>
          <p:spPr>
            <a:xfrm>
              <a:off x="11186213"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Düz Bağlayıcı 26">
              <a:extLst>
                <a:ext uri="{FF2B5EF4-FFF2-40B4-BE49-F238E27FC236}">
                  <a16:creationId xmlns:a16="http://schemas.microsoft.com/office/drawing/2014/main" id="{C74FEE60-C725-4201-B156-06698D8FE66E}"/>
                </a:ext>
              </a:extLst>
            </p:cNvPr>
            <p:cNvCxnSpPr>
              <a:cxnSpLocks/>
            </p:cNvCxnSpPr>
            <p:nvPr/>
          </p:nvCxnSpPr>
          <p:spPr>
            <a:xfrm>
              <a:off x="12186387"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üz Bağlayıcı 27">
              <a:extLst>
                <a:ext uri="{FF2B5EF4-FFF2-40B4-BE49-F238E27FC236}">
                  <a16:creationId xmlns:a16="http://schemas.microsoft.com/office/drawing/2014/main" id="{3C61AC42-B024-44B2-9051-D4B28A492C7F}"/>
                </a:ext>
              </a:extLst>
            </p:cNvPr>
            <p:cNvCxnSpPr>
              <a:cxnSpLocks/>
            </p:cNvCxnSpPr>
            <p:nvPr/>
          </p:nvCxnSpPr>
          <p:spPr>
            <a:xfrm>
              <a:off x="136" y="17144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Düz Bağlayıcı 28">
              <a:extLst>
                <a:ext uri="{FF2B5EF4-FFF2-40B4-BE49-F238E27FC236}">
                  <a16:creationId xmlns:a16="http://schemas.microsoft.com/office/drawing/2014/main" id="{7093A307-4B1A-4991-872B-494638094532}"/>
                </a:ext>
              </a:extLst>
            </p:cNvPr>
            <p:cNvCxnSpPr>
              <a:cxnSpLocks/>
            </p:cNvCxnSpPr>
            <p:nvPr/>
          </p:nvCxnSpPr>
          <p:spPr>
            <a:xfrm>
              <a:off x="136" y="728662"/>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Düz Bağlayıcı 29">
              <a:extLst>
                <a:ext uri="{FF2B5EF4-FFF2-40B4-BE49-F238E27FC236}">
                  <a16:creationId xmlns:a16="http://schemas.microsoft.com/office/drawing/2014/main" id="{2D11305A-44A9-464A-99D7-41121934676A}"/>
                </a:ext>
              </a:extLst>
            </p:cNvPr>
            <p:cNvCxnSpPr>
              <a:cxnSpLocks/>
            </p:cNvCxnSpPr>
            <p:nvPr/>
          </p:nvCxnSpPr>
          <p:spPr>
            <a:xfrm>
              <a:off x="136" y="1285874"/>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üz Bağlayıcı 30">
              <a:extLst>
                <a:ext uri="{FF2B5EF4-FFF2-40B4-BE49-F238E27FC236}">
                  <a16:creationId xmlns:a16="http://schemas.microsoft.com/office/drawing/2014/main" id="{48133048-95D9-4790-9123-EB36B80956B8}"/>
                </a:ext>
              </a:extLst>
            </p:cNvPr>
            <p:cNvCxnSpPr>
              <a:cxnSpLocks/>
            </p:cNvCxnSpPr>
            <p:nvPr/>
          </p:nvCxnSpPr>
          <p:spPr>
            <a:xfrm>
              <a:off x="-6214" y="1843087"/>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üz Bağlayıcı 31">
              <a:extLst>
                <a:ext uri="{FF2B5EF4-FFF2-40B4-BE49-F238E27FC236}">
                  <a16:creationId xmlns:a16="http://schemas.microsoft.com/office/drawing/2014/main" id="{C6EF6405-4B39-461C-8F9D-8CAD5224053A}"/>
                </a:ext>
              </a:extLst>
            </p:cNvPr>
            <p:cNvCxnSpPr>
              <a:cxnSpLocks/>
            </p:cNvCxnSpPr>
            <p:nvPr/>
          </p:nvCxnSpPr>
          <p:spPr>
            <a:xfrm>
              <a:off x="136" y="240029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üz Bağlayıcı 32">
              <a:extLst>
                <a:ext uri="{FF2B5EF4-FFF2-40B4-BE49-F238E27FC236}">
                  <a16:creationId xmlns:a16="http://schemas.microsoft.com/office/drawing/2014/main" id="{8C3674CB-1E47-40F6-820C-C4078B496A68}"/>
                </a:ext>
              </a:extLst>
            </p:cNvPr>
            <p:cNvCxnSpPr>
              <a:cxnSpLocks/>
            </p:cNvCxnSpPr>
            <p:nvPr/>
          </p:nvCxnSpPr>
          <p:spPr>
            <a:xfrm>
              <a:off x="136" y="2957512"/>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üz Bağlayıcı 33">
              <a:extLst>
                <a:ext uri="{FF2B5EF4-FFF2-40B4-BE49-F238E27FC236}">
                  <a16:creationId xmlns:a16="http://schemas.microsoft.com/office/drawing/2014/main" id="{88C29C8A-8B62-4CD2-A0EF-7D3F1F65A834}"/>
                </a:ext>
              </a:extLst>
            </p:cNvPr>
            <p:cNvCxnSpPr>
              <a:cxnSpLocks/>
            </p:cNvCxnSpPr>
            <p:nvPr/>
          </p:nvCxnSpPr>
          <p:spPr>
            <a:xfrm>
              <a:off x="136" y="3514724"/>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Düz Bağlayıcı 34">
              <a:extLst>
                <a:ext uri="{FF2B5EF4-FFF2-40B4-BE49-F238E27FC236}">
                  <a16:creationId xmlns:a16="http://schemas.microsoft.com/office/drawing/2014/main" id="{002B8B76-355A-409A-A66F-6DC3ABBA6190}"/>
                </a:ext>
              </a:extLst>
            </p:cNvPr>
            <p:cNvCxnSpPr>
              <a:cxnSpLocks/>
            </p:cNvCxnSpPr>
            <p:nvPr/>
          </p:nvCxnSpPr>
          <p:spPr>
            <a:xfrm>
              <a:off x="136" y="4071937"/>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Düz Bağlayıcı 35">
              <a:extLst>
                <a:ext uri="{FF2B5EF4-FFF2-40B4-BE49-F238E27FC236}">
                  <a16:creationId xmlns:a16="http://schemas.microsoft.com/office/drawing/2014/main" id="{A6396BDD-F6EB-4F6A-9420-FD5514E5B8D6}"/>
                </a:ext>
              </a:extLst>
            </p:cNvPr>
            <p:cNvCxnSpPr>
              <a:cxnSpLocks/>
            </p:cNvCxnSpPr>
            <p:nvPr/>
          </p:nvCxnSpPr>
          <p:spPr>
            <a:xfrm>
              <a:off x="136" y="462914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üz Bağlayıcı 37">
              <a:extLst>
                <a:ext uri="{FF2B5EF4-FFF2-40B4-BE49-F238E27FC236}">
                  <a16:creationId xmlns:a16="http://schemas.microsoft.com/office/drawing/2014/main" id="{76E75CD8-F90C-41D3-B27B-A926C0EDCF42}"/>
                </a:ext>
              </a:extLst>
            </p:cNvPr>
            <p:cNvCxnSpPr>
              <a:cxnSpLocks/>
            </p:cNvCxnSpPr>
            <p:nvPr/>
          </p:nvCxnSpPr>
          <p:spPr>
            <a:xfrm>
              <a:off x="136" y="5186362"/>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Düz Bağlayıcı 39">
              <a:extLst>
                <a:ext uri="{FF2B5EF4-FFF2-40B4-BE49-F238E27FC236}">
                  <a16:creationId xmlns:a16="http://schemas.microsoft.com/office/drawing/2014/main" id="{976DB894-69A2-4079-AFEB-7FC99F702698}"/>
                </a:ext>
              </a:extLst>
            </p:cNvPr>
            <p:cNvCxnSpPr>
              <a:cxnSpLocks/>
            </p:cNvCxnSpPr>
            <p:nvPr/>
          </p:nvCxnSpPr>
          <p:spPr>
            <a:xfrm>
              <a:off x="136" y="5743574"/>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Düz Bağlayıcı 40">
              <a:extLst>
                <a:ext uri="{FF2B5EF4-FFF2-40B4-BE49-F238E27FC236}">
                  <a16:creationId xmlns:a16="http://schemas.microsoft.com/office/drawing/2014/main" id="{C3FA1C83-0DCB-49C0-9389-B17B96A74496}"/>
                </a:ext>
              </a:extLst>
            </p:cNvPr>
            <p:cNvCxnSpPr>
              <a:cxnSpLocks/>
            </p:cNvCxnSpPr>
            <p:nvPr/>
          </p:nvCxnSpPr>
          <p:spPr>
            <a:xfrm>
              <a:off x="136" y="685799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Düz Bağlayıcı 41">
              <a:extLst>
                <a:ext uri="{FF2B5EF4-FFF2-40B4-BE49-F238E27FC236}">
                  <a16:creationId xmlns:a16="http://schemas.microsoft.com/office/drawing/2014/main" id="{99FCE07C-13C7-416E-B3B8-EA6886D23524}"/>
                </a:ext>
              </a:extLst>
            </p:cNvPr>
            <p:cNvCxnSpPr>
              <a:cxnSpLocks/>
            </p:cNvCxnSpPr>
            <p:nvPr/>
          </p:nvCxnSpPr>
          <p:spPr>
            <a:xfrm>
              <a:off x="16012" y="624839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 name="Başlık 1"/>
          <p:cNvSpPr>
            <a:spLocks noGrp="1"/>
          </p:cNvSpPr>
          <p:nvPr>
            <p:ph type="title"/>
          </p:nvPr>
        </p:nvSpPr>
        <p:spPr>
          <a:xfrm>
            <a:off x="457200" y="3520914"/>
            <a:ext cx="5552414" cy="2727486"/>
          </a:xfrm>
          <a:prstGeom prst="rect">
            <a:avLst/>
          </a:prstGeom>
        </p:spPr>
        <p:txBody>
          <a:bodyPr rtlCol="0" anchor="t">
            <a:normAutofit/>
          </a:bodyPr>
          <a:lstStyle>
            <a:lvl1pPr>
              <a:defRPr>
                <a:solidFill>
                  <a:schemeClr val="tx2"/>
                </a:solidFill>
              </a:defRPr>
            </a:lvl1pPr>
          </a:lstStyle>
          <a:p>
            <a:r>
              <a:rPr lang="tr-TR" noProof="0"/>
              <a:t>Asıl başlık stilini düzenlemek için tıklayın</a:t>
            </a:r>
          </a:p>
        </p:txBody>
      </p:sp>
      <p:sp>
        <p:nvSpPr>
          <p:cNvPr id="50" name="Resim Yer Tutucusu 44"/>
          <p:cNvSpPr>
            <a:spLocks noGrp="1"/>
          </p:cNvSpPr>
          <p:nvPr>
            <p:ph type="pic" sz="quarter" idx="13"/>
          </p:nvPr>
        </p:nvSpPr>
        <p:spPr>
          <a:xfrm>
            <a:off x="190500" y="195263"/>
            <a:ext cx="5837238" cy="2960687"/>
          </a:xfrm>
          <a:prstGeom prst="rect">
            <a:avLst/>
          </a:prstGeom>
        </p:spPr>
        <p:txBody>
          <a:bodyPr rtlCol="0"/>
          <a:lstStyle>
            <a:lvl1pPr marL="0" indent="0" algn="ctr">
              <a:buNone/>
              <a:defRPr>
                <a:solidFill>
                  <a:schemeClr val="tx2"/>
                </a:solidFill>
              </a:defRPr>
            </a:lvl1pPr>
          </a:lstStyle>
          <a:p>
            <a:pPr lvl="0"/>
            <a:r>
              <a:rPr lang="tr-TR" noProof="0"/>
              <a:t>Resim eklemek için simgeye tıklayın</a:t>
            </a:r>
          </a:p>
        </p:txBody>
      </p:sp>
      <p:sp>
        <p:nvSpPr>
          <p:cNvPr id="51" name="Resim Yer Tutucusu 48"/>
          <p:cNvSpPr>
            <a:spLocks noGrp="1"/>
          </p:cNvSpPr>
          <p:nvPr>
            <p:ph type="pic" sz="quarter" idx="14"/>
          </p:nvPr>
        </p:nvSpPr>
        <p:spPr>
          <a:xfrm>
            <a:off x="6164265" y="184840"/>
            <a:ext cx="5841996" cy="2987199"/>
          </a:xfrm>
          <a:prstGeom prst="rect">
            <a:avLst/>
          </a:prstGeom>
        </p:spPr>
        <p:txBody>
          <a:bodyPr rtlCol="0"/>
          <a:lstStyle>
            <a:lvl1pPr marL="0" indent="0" algn="ctr">
              <a:buNone/>
              <a:defRPr>
                <a:solidFill>
                  <a:schemeClr val="tx2"/>
                </a:solidFill>
              </a:defRPr>
            </a:lvl1pPr>
          </a:lstStyle>
          <a:p>
            <a:pPr lvl="0"/>
            <a:r>
              <a:rPr lang="tr-TR" noProof="0"/>
              <a:t>Resim eklemek için simgeye tıklayın</a:t>
            </a:r>
          </a:p>
        </p:txBody>
      </p:sp>
      <p:sp>
        <p:nvSpPr>
          <p:cNvPr id="39" name="İçerik Yer Tutucusu 38"/>
          <p:cNvSpPr>
            <a:spLocks noGrp="1"/>
          </p:cNvSpPr>
          <p:nvPr>
            <p:ph sz="quarter" idx="15"/>
          </p:nvPr>
        </p:nvSpPr>
        <p:spPr>
          <a:xfrm>
            <a:off x="6189663" y="3525611"/>
            <a:ext cx="5816600" cy="2720975"/>
          </a:xfrm>
          <a:prstGeom prst="rect">
            <a:avLst/>
          </a:prstGeom>
        </p:spPr>
        <p:txBody>
          <a:bodyPr rtlCol="0"/>
          <a:lstStyle>
            <a:lvl1pPr marL="0" indent="0">
              <a:buNone/>
              <a:defRPr sz="2400">
                <a:solidFill>
                  <a:schemeClr val="tx2"/>
                </a:solidFill>
              </a:defRPr>
            </a:lvl1pPr>
            <a:lvl2pPr marL="0" indent="0">
              <a:buNone/>
              <a:defRPr sz="2400">
                <a:solidFill>
                  <a:schemeClr val="tx2"/>
                </a:solidFill>
              </a:defRPr>
            </a:lvl2pPr>
            <a:lvl3pPr marL="0" indent="0">
              <a:buNone/>
              <a:defRPr sz="2400">
                <a:solidFill>
                  <a:schemeClr val="tx2"/>
                </a:solidFill>
              </a:defRPr>
            </a:lvl3pPr>
            <a:lvl4pPr marL="0" indent="0">
              <a:buNone/>
              <a:defRPr sz="2400">
                <a:solidFill>
                  <a:schemeClr val="tx2"/>
                </a:solidFill>
              </a:defRPr>
            </a:lvl4pPr>
            <a:lvl5pPr marL="0" indent="0">
              <a:buNone/>
              <a:defRPr sz="2400">
                <a:solidFill>
                  <a:schemeClr val="tx2"/>
                </a:solidFill>
              </a:defRPr>
            </a:lvl5pPr>
          </a:lstStyle>
          <a:p>
            <a:pPr lvl="0"/>
            <a:r>
              <a:rPr lang="tr-TR" noProof="0"/>
              <a:t>Asıl metin stillerini düzenlemek için tıklayın</a:t>
            </a:r>
          </a:p>
        </p:txBody>
      </p:sp>
      <p:sp>
        <p:nvSpPr>
          <p:cNvPr id="43" name="Tarih Yer Tutucusu 3">
            <a:extLst>
              <a:ext uri="{FF2B5EF4-FFF2-40B4-BE49-F238E27FC236}">
                <a16:creationId xmlns:a16="http://schemas.microsoft.com/office/drawing/2014/main" id="{E190C12D-8B11-42DE-8909-BB3BE8480CC2}"/>
              </a:ext>
            </a:extLst>
          </p:cNvPr>
          <p:cNvSpPr>
            <a:spLocks noGrp="1"/>
          </p:cNvSpPr>
          <p:nvPr>
            <p:ph type="dt" sz="half" idx="16"/>
          </p:nvPr>
        </p:nvSpPr>
        <p:spPr>
          <a:xfrm>
            <a:off x="457200" y="6324600"/>
            <a:ext cx="2560638" cy="365125"/>
          </a:xfrm>
          <a:prstGeom prst="rect">
            <a:avLst/>
          </a:prstGeom>
        </p:spPr>
        <p:txBody>
          <a:bodyPr rtlCol="0" anchor="ctr"/>
          <a:lstStyle>
            <a:lvl1pPr eaLnBrk="1" fontAlgn="auto" hangingPunct="1">
              <a:spcBef>
                <a:spcPts val="0"/>
              </a:spcBef>
              <a:spcAft>
                <a:spcPts val="0"/>
              </a:spcAft>
              <a:defRPr sz="900" spc="150" baseline="0">
                <a:solidFill>
                  <a:schemeClr val="tx1"/>
                </a:solidFill>
                <a:latin typeface="+mn-lt"/>
              </a:defRPr>
            </a:lvl1pPr>
          </a:lstStyle>
          <a:p>
            <a:pPr>
              <a:defRPr/>
            </a:pPr>
            <a:r>
              <a:rPr lang="tr-TR"/>
              <a:t>02/02/20XX</a:t>
            </a:r>
          </a:p>
        </p:txBody>
      </p:sp>
      <p:sp>
        <p:nvSpPr>
          <p:cNvPr id="44" name="Alt Bilgi Yer Tutucusu 4">
            <a:extLst>
              <a:ext uri="{FF2B5EF4-FFF2-40B4-BE49-F238E27FC236}">
                <a16:creationId xmlns:a16="http://schemas.microsoft.com/office/drawing/2014/main" id="{0343CEDD-E56B-4F4B-922D-F0D2A615DCFC}"/>
              </a:ext>
            </a:extLst>
          </p:cNvPr>
          <p:cNvSpPr>
            <a:spLocks noGrp="1"/>
          </p:cNvSpPr>
          <p:nvPr>
            <p:ph type="ftr" sz="quarter" idx="17"/>
          </p:nvPr>
        </p:nvSpPr>
        <p:spPr>
          <a:xfrm>
            <a:off x="4200525" y="6319838"/>
            <a:ext cx="3983038" cy="365125"/>
          </a:xfrm>
          <a:prstGeom prst="rect">
            <a:avLst/>
          </a:prstGeom>
        </p:spPr>
        <p:txBody>
          <a:bodyPr rtlCol="0" anchor="ctr"/>
          <a:lstStyle>
            <a:lvl1pPr algn="ctr" eaLnBrk="1" fontAlgn="auto" hangingPunct="1">
              <a:spcBef>
                <a:spcPts val="0"/>
              </a:spcBef>
              <a:spcAft>
                <a:spcPts val="0"/>
              </a:spcAft>
              <a:defRPr sz="900" spc="150" baseline="0">
                <a:solidFill>
                  <a:schemeClr val="tx1"/>
                </a:solidFill>
                <a:latin typeface="+mn-lt"/>
              </a:defRPr>
            </a:lvl1pPr>
          </a:lstStyle>
          <a:p>
            <a:pPr>
              <a:defRPr/>
            </a:pPr>
            <a:r>
              <a:rPr lang="tr-TR"/>
              <a:t>SUNU BAŞLIĞI</a:t>
            </a:r>
          </a:p>
        </p:txBody>
      </p:sp>
      <p:sp>
        <p:nvSpPr>
          <p:cNvPr id="45" name="Slayt Numarası Yer Tutucusu 5">
            <a:extLst>
              <a:ext uri="{FF2B5EF4-FFF2-40B4-BE49-F238E27FC236}">
                <a16:creationId xmlns:a16="http://schemas.microsoft.com/office/drawing/2014/main" id="{E8C2CE89-AA71-4292-BCB1-58FF8176E4D3}"/>
              </a:ext>
            </a:extLst>
          </p:cNvPr>
          <p:cNvSpPr>
            <a:spLocks noGrp="1"/>
          </p:cNvSpPr>
          <p:nvPr>
            <p:ph type="sldNum" sz="quarter" idx="18"/>
          </p:nvPr>
        </p:nvSpPr>
        <p:spPr>
          <a:xfrm>
            <a:off x="11190288" y="6324600"/>
            <a:ext cx="800100" cy="365125"/>
          </a:xfrm>
          <a:prstGeom prst="rect">
            <a:avLst/>
          </a:prstGeom>
        </p:spPr>
        <p:txBody>
          <a:bodyPr rtlCol="0" anchor="ctr"/>
          <a:lstStyle>
            <a:lvl1pPr algn="ctr" eaLnBrk="1" fontAlgn="auto" hangingPunct="1">
              <a:spcBef>
                <a:spcPts val="0"/>
              </a:spcBef>
              <a:spcAft>
                <a:spcPts val="0"/>
              </a:spcAft>
              <a:defRPr sz="900" spc="150" baseline="0">
                <a:solidFill>
                  <a:schemeClr val="tx1"/>
                </a:solidFill>
                <a:latin typeface="+mn-lt"/>
              </a:defRPr>
            </a:lvl1pPr>
          </a:lstStyle>
          <a:p>
            <a:pPr>
              <a:defRPr/>
            </a:pPr>
            <a:fld id="{B3F4A467-F5B2-4E63-8AB6-732E3851E93D}" type="slidenum">
              <a:rPr lang="tr-TR"/>
              <a:pPr>
                <a:defRPr/>
              </a:pPr>
              <a:t>‹#›</a:t>
            </a:fld>
            <a:endParaRPr lang="tr-TR"/>
          </a:p>
        </p:txBody>
      </p:sp>
    </p:spTree>
    <p:extLst>
      <p:ext uri="{BB962C8B-B14F-4D97-AF65-F5344CB8AC3E}">
        <p14:creationId xmlns:p14="http://schemas.microsoft.com/office/powerpoint/2010/main" val="3833832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iriş">
    <p:spTree>
      <p:nvGrpSpPr>
        <p:cNvPr id="1" name=""/>
        <p:cNvGrpSpPr/>
        <p:nvPr/>
      </p:nvGrpSpPr>
      <p:grpSpPr>
        <a:xfrm>
          <a:off x="0" y="0"/>
          <a:ext cx="0" cy="0"/>
          <a:chOff x="0" y="0"/>
          <a:chExt cx="0" cy="0"/>
        </a:xfrm>
      </p:grpSpPr>
      <p:sp useBgFill="1">
        <p:nvSpPr>
          <p:cNvPr id="5" name="Dikdörtgen 4">
            <a:extLst>
              <a:ext uri="{FF2B5EF4-FFF2-40B4-BE49-F238E27FC236}">
                <a16:creationId xmlns:a16="http://schemas.microsoft.com/office/drawing/2014/main" id="{158C514F-7B0C-42BD-B460-0476F4A0FD7F}"/>
              </a:ext>
            </a:extLst>
          </p:cNvPr>
          <p:cNvSpPr/>
          <p:nvPr userDrawn="1"/>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solidFill>
                <a:schemeClr val="bg1"/>
              </a:solidFill>
            </a:endParaRPr>
          </a:p>
        </p:txBody>
      </p:sp>
      <p:sp>
        <p:nvSpPr>
          <p:cNvPr id="6" name="Dikdörtgen 5">
            <a:extLst>
              <a:ext uri="{FF2B5EF4-FFF2-40B4-BE49-F238E27FC236}">
                <a16:creationId xmlns:a16="http://schemas.microsoft.com/office/drawing/2014/main" id="{E837A0D9-0979-4E51-AEB2-C2F34EB78F5F}"/>
              </a:ext>
            </a:extLst>
          </p:cNvPr>
          <p:cNvSpPr/>
          <p:nvPr userDrawn="1"/>
        </p:nvSpPr>
        <p:spPr>
          <a:xfrm>
            <a:off x="0" y="0"/>
            <a:ext cx="12188825"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solidFill>
                <a:schemeClr val="bg1"/>
              </a:solidFill>
            </a:endParaRPr>
          </a:p>
        </p:txBody>
      </p:sp>
      <p:sp>
        <p:nvSpPr>
          <p:cNvPr id="7" name="Dik Üçgen 6">
            <a:extLst>
              <a:ext uri="{FF2B5EF4-FFF2-40B4-BE49-F238E27FC236}">
                <a16:creationId xmlns:a16="http://schemas.microsoft.com/office/drawing/2014/main" id="{DE6D686B-8B96-4572-8C2E-4D376C4FAA1F}"/>
              </a:ext>
            </a:extLst>
          </p:cNvPr>
          <p:cNvSpPr/>
          <p:nvPr userDrawn="1"/>
        </p:nvSpPr>
        <p:spPr>
          <a:xfrm rot="13500000">
            <a:off x="-284163" y="1558925"/>
            <a:ext cx="568325" cy="568326"/>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p>
        </p:txBody>
      </p:sp>
      <p:sp>
        <p:nvSpPr>
          <p:cNvPr id="8" name="Akış çizelgesi: Belge 4">
            <a:extLst>
              <a:ext uri="{FF2B5EF4-FFF2-40B4-BE49-F238E27FC236}">
                <a16:creationId xmlns:a16="http://schemas.microsoft.com/office/drawing/2014/main" id="{EDCB073C-C221-4B45-9353-902F4338D91D}"/>
              </a:ext>
            </a:extLst>
          </p:cNvPr>
          <p:cNvSpPr/>
          <p:nvPr userDrawn="1"/>
        </p:nvSpPr>
        <p:spPr>
          <a:xfrm rot="5400000">
            <a:off x="7455694" y="2105819"/>
            <a:ext cx="6858000" cy="2646362"/>
          </a:xfrm>
          <a:prstGeom prst="flowChartDocument">
            <a:avLst/>
          </a:prstGeom>
          <a:solidFill>
            <a:schemeClr val="accent5">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solidFill>
                <a:schemeClr val="tx1"/>
              </a:solidFill>
            </a:endParaRPr>
          </a:p>
        </p:txBody>
      </p:sp>
      <p:grpSp>
        <p:nvGrpSpPr>
          <p:cNvPr id="9" name="Grup 5">
            <a:extLst>
              <a:ext uri="{FF2B5EF4-FFF2-40B4-BE49-F238E27FC236}">
                <a16:creationId xmlns:a16="http://schemas.microsoft.com/office/drawing/2014/main" id="{428FE629-C8FE-4FFA-ADAE-1FC9AEFE9129}"/>
              </a:ext>
            </a:extLst>
          </p:cNvPr>
          <p:cNvGrpSpPr>
            <a:grpSpLocks/>
          </p:cNvGrpSpPr>
          <p:nvPr userDrawn="1"/>
        </p:nvGrpSpPr>
        <p:grpSpPr bwMode="auto">
          <a:xfrm>
            <a:off x="0" y="0"/>
            <a:ext cx="12214225" cy="6858000"/>
            <a:chOff x="-6214" y="-1"/>
            <a:chExt cx="12214827" cy="6858000"/>
          </a:xfrm>
        </p:grpSpPr>
        <p:cxnSp>
          <p:nvCxnSpPr>
            <p:cNvPr id="10" name="Düz Bağlayıcı 9">
              <a:extLst>
                <a:ext uri="{FF2B5EF4-FFF2-40B4-BE49-F238E27FC236}">
                  <a16:creationId xmlns:a16="http://schemas.microsoft.com/office/drawing/2014/main" id="{5BA9B3E2-EB0A-422A-B379-FECDFE60BC41}"/>
                </a:ext>
              </a:extLst>
            </p:cNvPr>
            <p:cNvCxnSpPr>
              <a:cxnSpLocks/>
            </p:cNvCxnSpPr>
            <p:nvPr/>
          </p:nvCxnSpPr>
          <p:spPr>
            <a:xfrm>
              <a:off x="-6214" y="668654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Düz Bağlayıcı 10">
              <a:extLst>
                <a:ext uri="{FF2B5EF4-FFF2-40B4-BE49-F238E27FC236}">
                  <a16:creationId xmlns:a16="http://schemas.microsoft.com/office/drawing/2014/main" id="{C4D27BF4-1128-4B4F-A8CB-736CE0B093EB}"/>
                </a:ext>
              </a:extLst>
            </p:cNvPr>
            <p:cNvCxnSpPr>
              <a:cxnSpLocks/>
            </p:cNvCxnSpPr>
            <p:nvPr/>
          </p:nvCxnSpPr>
          <p:spPr>
            <a:xfrm>
              <a:off x="13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92960522-0030-419B-89B3-BB73BA584342}"/>
                </a:ext>
              </a:extLst>
            </p:cNvPr>
            <p:cNvCxnSpPr>
              <a:cxnSpLocks/>
            </p:cNvCxnSpPr>
            <p:nvPr/>
          </p:nvCxnSpPr>
          <p:spPr>
            <a:xfrm>
              <a:off x="1199270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Düz Bağlayıcı 12">
              <a:extLst>
                <a:ext uri="{FF2B5EF4-FFF2-40B4-BE49-F238E27FC236}">
                  <a16:creationId xmlns:a16="http://schemas.microsoft.com/office/drawing/2014/main" id="{D8F8165A-FD1C-49AE-A5E6-733914F9AE7C}"/>
                </a:ext>
              </a:extLst>
            </p:cNvPr>
            <p:cNvCxnSpPr>
              <a:cxnSpLocks/>
            </p:cNvCxnSpPr>
            <p:nvPr/>
          </p:nvCxnSpPr>
          <p:spPr>
            <a:xfrm>
              <a:off x="19223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Düz Bağlayıcı 13">
              <a:extLst>
                <a:ext uri="{FF2B5EF4-FFF2-40B4-BE49-F238E27FC236}">
                  <a16:creationId xmlns:a16="http://schemas.microsoft.com/office/drawing/2014/main" id="{E8CFC93F-8818-4FCD-AB42-E2567CAB6BD8}"/>
                </a:ext>
              </a:extLst>
            </p:cNvPr>
            <p:cNvCxnSpPr>
              <a:cxnSpLocks/>
            </p:cNvCxnSpPr>
            <p:nvPr/>
          </p:nvCxnSpPr>
          <p:spPr>
            <a:xfrm>
              <a:off x="11924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Düz Bağlayıcı 14">
              <a:extLst>
                <a:ext uri="{FF2B5EF4-FFF2-40B4-BE49-F238E27FC236}">
                  <a16:creationId xmlns:a16="http://schemas.microsoft.com/office/drawing/2014/main" id="{1044A55B-53F5-42C5-9A50-55585E2D6326}"/>
                </a:ext>
              </a:extLst>
            </p:cNvPr>
            <p:cNvCxnSpPr>
              <a:cxnSpLocks/>
            </p:cNvCxnSpPr>
            <p:nvPr/>
          </p:nvCxnSpPr>
          <p:spPr>
            <a:xfrm>
              <a:off x="21909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906BBF80-329F-4778-8F44-862F7B2F77AD}"/>
                </a:ext>
              </a:extLst>
            </p:cNvPr>
            <p:cNvCxnSpPr>
              <a:cxnSpLocks/>
            </p:cNvCxnSpPr>
            <p:nvPr/>
          </p:nvCxnSpPr>
          <p:spPr>
            <a:xfrm>
              <a:off x="3191169"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Düz Bağlayıcı 16">
              <a:extLst>
                <a:ext uri="{FF2B5EF4-FFF2-40B4-BE49-F238E27FC236}">
                  <a16:creationId xmlns:a16="http://schemas.microsoft.com/office/drawing/2014/main" id="{CC86ACC0-0D68-4812-BA05-4DFCA6D21709}"/>
                </a:ext>
              </a:extLst>
            </p:cNvPr>
            <p:cNvCxnSpPr>
              <a:cxnSpLocks/>
            </p:cNvCxnSpPr>
            <p:nvPr/>
          </p:nvCxnSpPr>
          <p:spPr>
            <a:xfrm>
              <a:off x="41897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Düz Bağlayıcı 17">
              <a:extLst>
                <a:ext uri="{FF2B5EF4-FFF2-40B4-BE49-F238E27FC236}">
                  <a16:creationId xmlns:a16="http://schemas.microsoft.com/office/drawing/2014/main" id="{BD831432-6078-4E05-ACF4-4D7FE93F0996}"/>
                </a:ext>
              </a:extLst>
            </p:cNvPr>
            <p:cNvCxnSpPr>
              <a:cxnSpLocks/>
            </p:cNvCxnSpPr>
            <p:nvPr/>
          </p:nvCxnSpPr>
          <p:spPr>
            <a:xfrm>
              <a:off x="518993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Düz Bağlayıcı 18">
              <a:extLst>
                <a:ext uri="{FF2B5EF4-FFF2-40B4-BE49-F238E27FC236}">
                  <a16:creationId xmlns:a16="http://schemas.microsoft.com/office/drawing/2014/main" id="{7CC5A626-F75E-459F-A903-787F91A90A0B}"/>
                </a:ext>
              </a:extLst>
            </p:cNvPr>
            <p:cNvCxnSpPr>
              <a:cxnSpLocks/>
            </p:cNvCxnSpPr>
            <p:nvPr/>
          </p:nvCxnSpPr>
          <p:spPr>
            <a:xfrm>
              <a:off x="618851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Düz Bağlayıcı 19">
              <a:extLst>
                <a:ext uri="{FF2B5EF4-FFF2-40B4-BE49-F238E27FC236}">
                  <a16:creationId xmlns:a16="http://schemas.microsoft.com/office/drawing/2014/main" id="{6D8C805F-F946-4B8A-986A-8EADDEFCE35D}"/>
                </a:ext>
              </a:extLst>
            </p:cNvPr>
            <p:cNvCxnSpPr>
              <a:cxnSpLocks/>
            </p:cNvCxnSpPr>
            <p:nvPr/>
          </p:nvCxnSpPr>
          <p:spPr>
            <a:xfrm>
              <a:off x="7188691"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Düz Bağlayıcı 20">
              <a:extLst>
                <a:ext uri="{FF2B5EF4-FFF2-40B4-BE49-F238E27FC236}">
                  <a16:creationId xmlns:a16="http://schemas.microsoft.com/office/drawing/2014/main" id="{E76498E2-783C-45C7-93AA-C9B114D4B93E}"/>
                </a:ext>
              </a:extLst>
            </p:cNvPr>
            <p:cNvCxnSpPr>
              <a:cxnSpLocks/>
            </p:cNvCxnSpPr>
            <p:nvPr/>
          </p:nvCxnSpPr>
          <p:spPr>
            <a:xfrm>
              <a:off x="818727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Düz Bağlayıcı 21">
              <a:extLst>
                <a:ext uri="{FF2B5EF4-FFF2-40B4-BE49-F238E27FC236}">
                  <a16:creationId xmlns:a16="http://schemas.microsoft.com/office/drawing/2014/main" id="{FD878E5A-7025-4834-9FFB-CEF008AE862D}"/>
                </a:ext>
              </a:extLst>
            </p:cNvPr>
            <p:cNvCxnSpPr>
              <a:cxnSpLocks/>
            </p:cNvCxnSpPr>
            <p:nvPr/>
          </p:nvCxnSpPr>
          <p:spPr>
            <a:xfrm>
              <a:off x="918745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Düz Bağlayıcı 22">
              <a:extLst>
                <a:ext uri="{FF2B5EF4-FFF2-40B4-BE49-F238E27FC236}">
                  <a16:creationId xmlns:a16="http://schemas.microsoft.com/office/drawing/2014/main" id="{F13AAE42-BD62-46EC-B3B9-6D064B10C6EC}"/>
                </a:ext>
              </a:extLst>
            </p:cNvPr>
            <p:cNvCxnSpPr>
              <a:cxnSpLocks/>
            </p:cNvCxnSpPr>
            <p:nvPr/>
          </p:nvCxnSpPr>
          <p:spPr>
            <a:xfrm>
              <a:off x="1018762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Düz Bağlayıcı 23">
              <a:extLst>
                <a:ext uri="{FF2B5EF4-FFF2-40B4-BE49-F238E27FC236}">
                  <a16:creationId xmlns:a16="http://schemas.microsoft.com/office/drawing/2014/main" id="{263D1B34-6690-428F-A6B5-DD77C645E014}"/>
                </a:ext>
              </a:extLst>
            </p:cNvPr>
            <p:cNvCxnSpPr>
              <a:cxnSpLocks/>
            </p:cNvCxnSpPr>
            <p:nvPr/>
          </p:nvCxnSpPr>
          <p:spPr>
            <a:xfrm>
              <a:off x="11186213"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Düz Bağlayıcı 24">
              <a:extLst>
                <a:ext uri="{FF2B5EF4-FFF2-40B4-BE49-F238E27FC236}">
                  <a16:creationId xmlns:a16="http://schemas.microsoft.com/office/drawing/2014/main" id="{5BA57F72-10F0-473E-BC0D-41FD327D0B5F}"/>
                </a:ext>
              </a:extLst>
            </p:cNvPr>
            <p:cNvCxnSpPr>
              <a:cxnSpLocks/>
            </p:cNvCxnSpPr>
            <p:nvPr/>
          </p:nvCxnSpPr>
          <p:spPr>
            <a:xfrm>
              <a:off x="12186387"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Düz Bağlayıcı 25">
              <a:extLst>
                <a:ext uri="{FF2B5EF4-FFF2-40B4-BE49-F238E27FC236}">
                  <a16:creationId xmlns:a16="http://schemas.microsoft.com/office/drawing/2014/main" id="{407C1F5A-0B5B-425F-9938-4C4AA3CEBE4C}"/>
                </a:ext>
              </a:extLst>
            </p:cNvPr>
            <p:cNvCxnSpPr>
              <a:cxnSpLocks/>
            </p:cNvCxnSpPr>
            <p:nvPr/>
          </p:nvCxnSpPr>
          <p:spPr>
            <a:xfrm>
              <a:off x="136" y="17144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Düz Bağlayıcı 26">
              <a:extLst>
                <a:ext uri="{FF2B5EF4-FFF2-40B4-BE49-F238E27FC236}">
                  <a16:creationId xmlns:a16="http://schemas.microsoft.com/office/drawing/2014/main" id="{AD35B1E5-D2B0-497E-A3C6-7FEFFE1B632F}"/>
                </a:ext>
              </a:extLst>
            </p:cNvPr>
            <p:cNvCxnSpPr>
              <a:cxnSpLocks/>
            </p:cNvCxnSpPr>
            <p:nvPr/>
          </p:nvCxnSpPr>
          <p:spPr>
            <a:xfrm>
              <a:off x="136" y="728662"/>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üz Bağlayıcı 27">
              <a:extLst>
                <a:ext uri="{FF2B5EF4-FFF2-40B4-BE49-F238E27FC236}">
                  <a16:creationId xmlns:a16="http://schemas.microsoft.com/office/drawing/2014/main" id="{47F6C004-38C4-4DD6-BC8C-8E16D66DDE77}"/>
                </a:ext>
              </a:extLst>
            </p:cNvPr>
            <p:cNvCxnSpPr>
              <a:cxnSpLocks/>
            </p:cNvCxnSpPr>
            <p:nvPr/>
          </p:nvCxnSpPr>
          <p:spPr>
            <a:xfrm>
              <a:off x="136" y="1285874"/>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Düz Bağlayıcı 28">
              <a:extLst>
                <a:ext uri="{FF2B5EF4-FFF2-40B4-BE49-F238E27FC236}">
                  <a16:creationId xmlns:a16="http://schemas.microsoft.com/office/drawing/2014/main" id="{1DA46A57-7C9D-4A48-B6D9-B405813A15C3}"/>
                </a:ext>
              </a:extLst>
            </p:cNvPr>
            <p:cNvCxnSpPr>
              <a:cxnSpLocks/>
            </p:cNvCxnSpPr>
            <p:nvPr/>
          </p:nvCxnSpPr>
          <p:spPr>
            <a:xfrm>
              <a:off x="136" y="1843087"/>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Düz Bağlayıcı 29">
              <a:extLst>
                <a:ext uri="{FF2B5EF4-FFF2-40B4-BE49-F238E27FC236}">
                  <a16:creationId xmlns:a16="http://schemas.microsoft.com/office/drawing/2014/main" id="{25223732-EC3B-4D27-8B2A-F47CDAC13C21}"/>
                </a:ext>
              </a:extLst>
            </p:cNvPr>
            <p:cNvCxnSpPr>
              <a:cxnSpLocks/>
            </p:cNvCxnSpPr>
            <p:nvPr/>
          </p:nvCxnSpPr>
          <p:spPr>
            <a:xfrm>
              <a:off x="136" y="240029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üz Bağlayıcı 30">
              <a:extLst>
                <a:ext uri="{FF2B5EF4-FFF2-40B4-BE49-F238E27FC236}">
                  <a16:creationId xmlns:a16="http://schemas.microsoft.com/office/drawing/2014/main" id="{236B4DF4-4320-46A0-90F9-71C27B08F47E}"/>
                </a:ext>
              </a:extLst>
            </p:cNvPr>
            <p:cNvCxnSpPr>
              <a:cxnSpLocks/>
            </p:cNvCxnSpPr>
            <p:nvPr/>
          </p:nvCxnSpPr>
          <p:spPr>
            <a:xfrm>
              <a:off x="136" y="2957512"/>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üz Bağlayıcı 31">
              <a:extLst>
                <a:ext uri="{FF2B5EF4-FFF2-40B4-BE49-F238E27FC236}">
                  <a16:creationId xmlns:a16="http://schemas.microsoft.com/office/drawing/2014/main" id="{F4E8E31D-A35D-4B3B-949C-328A8F0DE2BB}"/>
                </a:ext>
              </a:extLst>
            </p:cNvPr>
            <p:cNvCxnSpPr>
              <a:cxnSpLocks/>
            </p:cNvCxnSpPr>
            <p:nvPr/>
          </p:nvCxnSpPr>
          <p:spPr>
            <a:xfrm>
              <a:off x="136" y="3514724"/>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üz Bağlayıcı 32">
              <a:extLst>
                <a:ext uri="{FF2B5EF4-FFF2-40B4-BE49-F238E27FC236}">
                  <a16:creationId xmlns:a16="http://schemas.microsoft.com/office/drawing/2014/main" id="{10F3027B-DB84-49FB-BEAB-690FF8180EBE}"/>
                </a:ext>
              </a:extLst>
            </p:cNvPr>
            <p:cNvCxnSpPr>
              <a:cxnSpLocks/>
            </p:cNvCxnSpPr>
            <p:nvPr/>
          </p:nvCxnSpPr>
          <p:spPr>
            <a:xfrm>
              <a:off x="136" y="4071937"/>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üz Bağlayıcı 33">
              <a:extLst>
                <a:ext uri="{FF2B5EF4-FFF2-40B4-BE49-F238E27FC236}">
                  <a16:creationId xmlns:a16="http://schemas.microsoft.com/office/drawing/2014/main" id="{B497EA60-B8EE-4B68-9092-7650D64BD34D}"/>
                </a:ext>
              </a:extLst>
            </p:cNvPr>
            <p:cNvCxnSpPr>
              <a:cxnSpLocks/>
            </p:cNvCxnSpPr>
            <p:nvPr/>
          </p:nvCxnSpPr>
          <p:spPr>
            <a:xfrm>
              <a:off x="136" y="462914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Düz Bağlayıcı 34">
              <a:extLst>
                <a:ext uri="{FF2B5EF4-FFF2-40B4-BE49-F238E27FC236}">
                  <a16:creationId xmlns:a16="http://schemas.microsoft.com/office/drawing/2014/main" id="{2C69CA52-EA40-47ED-A184-557E8B9A6735}"/>
                </a:ext>
              </a:extLst>
            </p:cNvPr>
            <p:cNvCxnSpPr>
              <a:cxnSpLocks/>
            </p:cNvCxnSpPr>
            <p:nvPr/>
          </p:nvCxnSpPr>
          <p:spPr>
            <a:xfrm>
              <a:off x="136" y="5186362"/>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üz Bağlayıcı 36">
              <a:extLst>
                <a:ext uri="{FF2B5EF4-FFF2-40B4-BE49-F238E27FC236}">
                  <a16:creationId xmlns:a16="http://schemas.microsoft.com/office/drawing/2014/main" id="{961E04A5-4799-434C-94D1-581635BC831D}"/>
                </a:ext>
              </a:extLst>
            </p:cNvPr>
            <p:cNvCxnSpPr>
              <a:cxnSpLocks/>
            </p:cNvCxnSpPr>
            <p:nvPr/>
          </p:nvCxnSpPr>
          <p:spPr>
            <a:xfrm>
              <a:off x="136" y="5743574"/>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Düz Bağlayıcı 37">
              <a:extLst>
                <a:ext uri="{FF2B5EF4-FFF2-40B4-BE49-F238E27FC236}">
                  <a16:creationId xmlns:a16="http://schemas.microsoft.com/office/drawing/2014/main" id="{C13E5B75-8BC3-4F4B-A279-3E4FFC48B2E6}"/>
                </a:ext>
              </a:extLst>
            </p:cNvPr>
            <p:cNvCxnSpPr>
              <a:cxnSpLocks/>
            </p:cNvCxnSpPr>
            <p:nvPr/>
          </p:nvCxnSpPr>
          <p:spPr>
            <a:xfrm>
              <a:off x="136" y="685799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Düz Bağlayıcı 38">
              <a:extLst>
                <a:ext uri="{FF2B5EF4-FFF2-40B4-BE49-F238E27FC236}">
                  <a16:creationId xmlns:a16="http://schemas.microsoft.com/office/drawing/2014/main" id="{DAF778D6-DF3E-4791-96E7-AEB05654B57A}"/>
                </a:ext>
              </a:extLst>
            </p:cNvPr>
            <p:cNvCxnSpPr>
              <a:cxnSpLocks/>
            </p:cNvCxnSpPr>
            <p:nvPr/>
          </p:nvCxnSpPr>
          <p:spPr>
            <a:xfrm>
              <a:off x="16012" y="624839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6" name="Başlık 1"/>
          <p:cNvSpPr>
            <a:spLocks noGrp="1"/>
          </p:cNvSpPr>
          <p:nvPr>
            <p:ph type="title"/>
          </p:nvPr>
        </p:nvSpPr>
        <p:spPr>
          <a:xfrm>
            <a:off x="457200" y="725467"/>
            <a:ext cx="5410197" cy="1982171"/>
          </a:xfrm>
          <a:prstGeom prst="rect">
            <a:avLst/>
          </a:prstGeom>
        </p:spPr>
        <p:txBody>
          <a:bodyPr rtlCol="0">
            <a:normAutofit/>
          </a:bodyPr>
          <a:lstStyle/>
          <a:p>
            <a:r>
              <a:rPr lang="tr-TR" noProof="0"/>
              <a:t>Asıl başlık stilini düzenlemek için tıklayın</a:t>
            </a:r>
          </a:p>
        </p:txBody>
      </p:sp>
      <p:sp>
        <p:nvSpPr>
          <p:cNvPr id="42" name="İçerik Yer Tutucusu 38"/>
          <p:cNvSpPr>
            <a:spLocks noGrp="1"/>
          </p:cNvSpPr>
          <p:nvPr>
            <p:ph sz="quarter" idx="15"/>
          </p:nvPr>
        </p:nvSpPr>
        <p:spPr>
          <a:xfrm>
            <a:off x="453104" y="2957665"/>
            <a:ext cx="5543524" cy="3358733"/>
          </a:xfrm>
          <a:prstGeom prst="rect">
            <a:avLst/>
          </a:prstGeom>
        </p:spPr>
        <p:txBody>
          <a:bodyPr rtlCol="0"/>
          <a:lstStyle>
            <a:lvl1pPr marL="0" indent="0">
              <a:lnSpc>
                <a:spcPct val="120000"/>
              </a:lnSpc>
              <a:buNone/>
              <a:defRPr sz="1800">
                <a:solidFill>
                  <a:schemeClr val="bg1"/>
                </a:solidFill>
              </a:defRPr>
            </a:lvl1pPr>
            <a:lvl2pPr marL="0" indent="0">
              <a:buNone/>
              <a:defRPr sz="2400">
                <a:solidFill>
                  <a:schemeClr val="tx2"/>
                </a:solidFill>
              </a:defRPr>
            </a:lvl2pPr>
            <a:lvl3pPr marL="0" indent="0">
              <a:buNone/>
              <a:defRPr sz="2400">
                <a:solidFill>
                  <a:schemeClr val="tx2"/>
                </a:solidFill>
              </a:defRPr>
            </a:lvl3pPr>
            <a:lvl4pPr marL="0" indent="0">
              <a:buNone/>
              <a:defRPr sz="2400">
                <a:solidFill>
                  <a:schemeClr val="tx2"/>
                </a:solidFill>
              </a:defRPr>
            </a:lvl4pPr>
            <a:lvl5pPr marL="0" indent="0">
              <a:buNone/>
              <a:defRPr sz="2400">
                <a:solidFill>
                  <a:schemeClr val="tx2"/>
                </a:solidFill>
              </a:defRPr>
            </a:lvl5pPr>
          </a:lstStyle>
          <a:p>
            <a:pPr lvl="0"/>
            <a:r>
              <a:rPr lang="tr-TR" noProof="0"/>
              <a:t>Asıl metin stillerini düzenlemek için tıklayın</a:t>
            </a:r>
          </a:p>
        </p:txBody>
      </p:sp>
      <p:sp>
        <p:nvSpPr>
          <p:cNvPr id="44" name="Resim Yer Tutucusu 42"/>
          <p:cNvSpPr>
            <a:spLocks noGrp="1"/>
          </p:cNvSpPr>
          <p:nvPr>
            <p:ph type="pic" sz="quarter" idx="13"/>
          </p:nvPr>
        </p:nvSpPr>
        <p:spPr>
          <a:xfrm>
            <a:off x="6619875" y="725487"/>
            <a:ext cx="5388490" cy="5519467"/>
          </a:xfrm>
          <a:prstGeom prst="rect">
            <a:avLst/>
          </a:prstGeom>
        </p:spPr>
        <p:txBody>
          <a:bodyPr rtlCol="0"/>
          <a:lstStyle>
            <a:lvl1pPr marL="0" indent="0" algn="ctr">
              <a:buNone/>
              <a:defRPr/>
            </a:lvl1pPr>
          </a:lstStyle>
          <a:p>
            <a:pPr lvl="0"/>
            <a:r>
              <a:rPr lang="tr-TR" noProof="0"/>
              <a:t>Resim eklemek için simgeye tıklayın</a:t>
            </a:r>
          </a:p>
        </p:txBody>
      </p:sp>
      <p:sp>
        <p:nvSpPr>
          <p:cNvPr id="40" name="Tarih Yer Tutucusu 3">
            <a:extLst>
              <a:ext uri="{FF2B5EF4-FFF2-40B4-BE49-F238E27FC236}">
                <a16:creationId xmlns:a16="http://schemas.microsoft.com/office/drawing/2014/main" id="{5937BF47-18AB-487C-84E8-EAAED7CC5D55}"/>
              </a:ext>
            </a:extLst>
          </p:cNvPr>
          <p:cNvSpPr>
            <a:spLocks noGrp="1"/>
          </p:cNvSpPr>
          <p:nvPr>
            <p:ph type="dt" sz="half" idx="16"/>
          </p:nvPr>
        </p:nvSpPr>
        <p:spPr>
          <a:xfrm>
            <a:off x="457200" y="6324600"/>
            <a:ext cx="2560638" cy="365125"/>
          </a:xfrm>
          <a:prstGeom prst="rect">
            <a:avLst/>
          </a:prstGeom>
        </p:spPr>
        <p:txBody>
          <a:bodyPr rtlCol="0" anchor="ctr"/>
          <a:lstStyle>
            <a:lvl1pPr eaLnBrk="1" fontAlgn="auto" hangingPunct="1">
              <a:spcBef>
                <a:spcPts val="0"/>
              </a:spcBef>
              <a:spcAft>
                <a:spcPts val="0"/>
              </a:spcAft>
              <a:defRPr sz="900" spc="150" baseline="0">
                <a:solidFill>
                  <a:schemeClr val="bg1"/>
                </a:solidFill>
                <a:latin typeface="+mn-lt"/>
              </a:defRPr>
            </a:lvl1pPr>
          </a:lstStyle>
          <a:p>
            <a:pPr>
              <a:defRPr/>
            </a:pPr>
            <a:r>
              <a:rPr lang="tr-TR"/>
              <a:t>02/02/20XX</a:t>
            </a:r>
          </a:p>
        </p:txBody>
      </p:sp>
      <p:sp>
        <p:nvSpPr>
          <p:cNvPr id="41" name="Alt Bilgi Yer Tutucusu 4">
            <a:extLst>
              <a:ext uri="{FF2B5EF4-FFF2-40B4-BE49-F238E27FC236}">
                <a16:creationId xmlns:a16="http://schemas.microsoft.com/office/drawing/2014/main" id="{BBDCF567-9D66-4096-BF48-8529F06A4098}"/>
              </a:ext>
            </a:extLst>
          </p:cNvPr>
          <p:cNvSpPr>
            <a:spLocks noGrp="1"/>
          </p:cNvSpPr>
          <p:nvPr>
            <p:ph type="ftr" sz="quarter" idx="17"/>
          </p:nvPr>
        </p:nvSpPr>
        <p:spPr>
          <a:xfrm>
            <a:off x="4200525" y="6319838"/>
            <a:ext cx="3983038" cy="365125"/>
          </a:xfrm>
          <a:prstGeom prst="rect">
            <a:avLst/>
          </a:prstGeom>
        </p:spPr>
        <p:txBody>
          <a:bodyPr rtlCol="0" anchor="ctr"/>
          <a:lstStyle>
            <a:lvl1pPr algn="ctr" eaLnBrk="1" fontAlgn="auto" hangingPunct="1">
              <a:spcBef>
                <a:spcPts val="0"/>
              </a:spcBef>
              <a:spcAft>
                <a:spcPts val="0"/>
              </a:spcAft>
              <a:defRPr sz="900" spc="150" baseline="0">
                <a:solidFill>
                  <a:schemeClr val="bg1"/>
                </a:solidFill>
                <a:latin typeface="+mn-lt"/>
              </a:defRPr>
            </a:lvl1pPr>
          </a:lstStyle>
          <a:p>
            <a:pPr>
              <a:defRPr/>
            </a:pPr>
            <a:r>
              <a:rPr lang="tr-TR"/>
              <a:t>SUNU BAŞLIĞI</a:t>
            </a:r>
          </a:p>
        </p:txBody>
      </p:sp>
      <p:sp>
        <p:nvSpPr>
          <p:cNvPr id="43" name="Slayt Numarası Yer Tutucusu 5">
            <a:extLst>
              <a:ext uri="{FF2B5EF4-FFF2-40B4-BE49-F238E27FC236}">
                <a16:creationId xmlns:a16="http://schemas.microsoft.com/office/drawing/2014/main" id="{DE9E5769-75FE-4FD3-B5CB-66D84C5FB5BC}"/>
              </a:ext>
            </a:extLst>
          </p:cNvPr>
          <p:cNvSpPr>
            <a:spLocks noGrp="1"/>
          </p:cNvSpPr>
          <p:nvPr>
            <p:ph type="sldNum" sz="quarter" idx="18"/>
          </p:nvPr>
        </p:nvSpPr>
        <p:spPr>
          <a:xfrm>
            <a:off x="11190288" y="6324600"/>
            <a:ext cx="800100" cy="365125"/>
          </a:xfrm>
          <a:prstGeom prst="rect">
            <a:avLst/>
          </a:prstGeom>
        </p:spPr>
        <p:txBody>
          <a:bodyPr rtlCol="0" anchor="ctr"/>
          <a:lstStyle>
            <a:lvl1pPr algn="ctr" eaLnBrk="1" fontAlgn="auto" hangingPunct="1">
              <a:spcBef>
                <a:spcPts val="0"/>
              </a:spcBef>
              <a:spcAft>
                <a:spcPts val="0"/>
              </a:spcAft>
              <a:defRPr sz="900" spc="150" baseline="0">
                <a:solidFill>
                  <a:schemeClr val="bg1"/>
                </a:solidFill>
                <a:latin typeface="+mn-lt"/>
              </a:defRPr>
            </a:lvl1pPr>
          </a:lstStyle>
          <a:p>
            <a:pPr>
              <a:defRPr/>
            </a:pPr>
            <a:fld id="{4C068CC0-2506-4FF5-816A-E8992F2844A8}" type="slidenum">
              <a:rPr lang="tr-TR"/>
              <a:pPr>
                <a:defRPr/>
              </a:pPr>
              <a:t>‹#›</a:t>
            </a:fld>
            <a:endParaRPr lang="tr-TR"/>
          </a:p>
        </p:txBody>
      </p:sp>
    </p:spTree>
    <p:extLst>
      <p:ext uri="{BB962C8B-B14F-4D97-AF65-F5344CB8AC3E}">
        <p14:creationId xmlns:p14="http://schemas.microsoft.com/office/powerpoint/2010/main" val="2932532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ölüm Sonu">
    <p:spTree>
      <p:nvGrpSpPr>
        <p:cNvPr id="1" name=""/>
        <p:cNvGrpSpPr/>
        <p:nvPr/>
      </p:nvGrpSpPr>
      <p:grpSpPr>
        <a:xfrm>
          <a:off x="0" y="0"/>
          <a:ext cx="0" cy="0"/>
          <a:chOff x="0" y="0"/>
          <a:chExt cx="0" cy="0"/>
        </a:xfrm>
      </p:grpSpPr>
      <p:sp>
        <p:nvSpPr>
          <p:cNvPr id="46" name="Başlık 1"/>
          <p:cNvSpPr>
            <a:spLocks noGrp="1"/>
          </p:cNvSpPr>
          <p:nvPr>
            <p:ph type="ctrTitle"/>
          </p:nvPr>
        </p:nvSpPr>
        <p:spPr>
          <a:xfrm>
            <a:off x="-9890" y="1"/>
            <a:ext cx="6168182" cy="6858000"/>
          </a:xfrm>
          <a:custGeom>
            <a:avLst/>
            <a:gdLst>
              <a:gd name="connsiteX0" fmla="*/ 0 w 5115291"/>
              <a:gd name="connsiteY0" fmla="*/ 0 h 6857989"/>
              <a:gd name="connsiteX1" fmla="*/ 5115291 w 5115291"/>
              <a:gd name="connsiteY1" fmla="*/ 0 h 6857989"/>
              <a:gd name="connsiteX2" fmla="*/ 5115291 w 5115291"/>
              <a:gd name="connsiteY2" fmla="*/ 6857989 h 6857989"/>
              <a:gd name="connsiteX3" fmla="*/ 0 w 5115291"/>
              <a:gd name="connsiteY3" fmla="*/ 6857989 h 6857989"/>
              <a:gd name="connsiteX4" fmla="*/ 0 w 5115291"/>
              <a:gd name="connsiteY4" fmla="*/ 0 h 6857989"/>
              <a:gd name="connsiteX0" fmla="*/ 0 w 5115291"/>
              <a:gd name="connsiteY0" fmla="*/ 8467 h 6866456"/>
              <a:gd name="connsiteX1" fmla="*/ 5022158 w 5115291"/>
              <a:gd name="connsiteY1" fmla="*/ 0 h 6866456"/>
              <a:gd name="connsiteX2" fmla="*/ 5115291 w 5115291"/>
              <a:gd name="connsiteY2" fmla="*/ 6866456 h 6866456"/>
              <a:gd name="connsiteX3" fmla="*/ 0 w 5115291"/>
              <a:gd name="connsiteY3" fmla="*/ 6866456 h 6866456"/>
              <a:gd name="connsiteX4" fmla="*/ 0 w 5115291"/>
              <a:gd name="connsiteY4" fmla="*/ 8467 h 6866456"/>
              <a:gd name="connsiteX0" fmla="*/ 0 w 5115291"/>
              <a:gd name="connsiteY0" fmla="*/ 0 h 6857989"/>
              <a:gd name="connsiteX1" fmla="*/ 5013692 w 5115291"/>
              <a:gd name="connsiteY1" fmla="*/ 0 h 6857989"/>
              <a:gd name="connsiteX2" fmla="*/ 5115291 w 5115291"/>
              <a:gd name="connsiteY2" fmla="*/ 6857989 h 6857989"/>
              <a:gd name="connsiteX3" fmla="*/ 0 w 5115291"/>
              <a:gd name="connsiteY3" fmla="*/ 6857989 h 6857989"/>
              <a:gd name="connsiteX4" fmla="*/ 0 w 5115291"/>
              <a:gd name="connsiteY4" fmla="*/ 0 h 6857989"/>
              <a:gd name="connsiteX0" fmla="*/ 0 w 5691024"/>
              <a:gd name="connsiteY0" fmla="*/ 0 h 6857989"/>
              <a:gd name="connsiteX1" fmla="*/ 5013692 w 5691024"/>
              <a:gd name="connsiteY1" fmla="*/ 0 h 6857989"/>
              <a:gd name="connsiteX2" fmla="*/ 5691024 w 5691024"/>
              <a:gd name="connsiteY2" fmla="*/ 3098800 h 6857989"/>
              <a:gd name="connsiteX3" fmla="*/ 5115291 w 5691024"/>
              <a:gd name="connsiteY3" fmla="*/ 6857989 h 6857989"/>
              <a:gd name="connsiteX4" fmla="*/ 0 w 5691024"/>
              <a:gd name="connsiteY4" fmla="*/ 6857989 h 6857989"/>
              <a:gd name="connsiteX5" fmla="*/ 0 w 5691024"/>
              <a:gd name="connsiteY5" fmla="*/ 0 h 6857989"/>
              <a:gd name="connsiteX0" fmla="*/ 0 w 6141720"/>
              <a:gd name="connsiteY0" fmla="*/ 0 h 6857989"/>
              <a:gd name="connsiteX1" fmla="*/ 5013692 w 6141720"/>
              <a:gd name="connsiteY1" fmla="*/ 0 h 6857989"/>
              <a:gd name="connsiteX2" fmla="*/ 5691024 w 6141720"/>
              <a:gd name="connsiteY2" fmla="*/ 3098800 h 6857989"/>
              <a:gd name="connsiteX3" fmla="*/ 6131290 w 6141720"/>
              <a:gd name="connsiteY3" fmla="*/ 5672667 h 6857989"/>
              <a:gd name="connsiteX4" fmla="*/ 5115291 w 6141720"/>
              <a:gd name="connsiteY4" fmla="*/ 6857989 h 6857989"/>
              <a:gd name="connsiteX5" fmla="*/ 0 w 6141720"/>
              <a:gd name="connsiteY5" fmla="*/ 6857989 h 6857989"/>
              <a:gd name="connsiteX6" fmla="*/ 0 w 6141720"/>
              <a:gd name="connsiteY6" fmla="*/ 0 h 6857989"/>
              <a:gd name="connsiteX0" fmla="*/ 0 w 6141720"/>
              <a:gd name="connsiteY0" fmla="*/ 0 h 6857989"/>
              <a:gd name="connsiteX1" fmla="*/ 5013692 w 6141720"/>
              <a:gd name="connsiteY1" fmla="*/ 0 h 6857989"/>
              <a:gd name="connsiteX2" fmla="*/ 5691024 w 6141720"/>
              <a:gd name="connsiteY2" fmla="*/ 3098800 h 6857989"/>
              <a:gd name="connsiteX3" fmla="*/ 6131290 w 6141720"/>
              <a:gd name="connsiteY3" fmla="*/ 5672667 h 6857989"/>
              <a:gd name="connsiteX4" fmla="*/ 5115291 w 6141720"/>
              <a:gd name="connsiteY4" fmla="*/ 6857989 h 6857989"/>
              <a:gd name="connsiteX5" fmla="*/ 0 w 6141720"/>
              <a:gd name="connsiteY5" fmla="*/ 6857989 h 6857989"/>
              <a:gd name="connsiteX6" fmla="*/ 0 w 6141720"/>
              <a:gd name="connsiteY6" fmla="*/ 0 h 6857989"/>
              <a:gd name="connsiteX0" fmla="*/ 0 w 6141720"/>
              <a:gd name="connsiteY0" fmla="*/ 0 h 6857989"/>
              <a:gd name="connsiteX1" fmla="*/ 5013692 w 6141720"/>
              <a:gd name="connsiteY1" fmla="*/ 0 h 6857989"/>
              <a:gd name="connsiteX2" fmla="*/ 5691024 w 6141720"/>
              <a:gd name="connsiteY2" fmla="*/ 3098800 h 6857989"/>
              <a:gd name="connsiteX3" fmla="*/ 6131290 w 6141720"/>
              <a:gd name="connsiteY3" fmla="*/ 5672667 h 6857989"/>
              <a:gd name="connsiteX4" fmla="*/ 5115291 w 6141720"/>
              <a:gd name="connsiteY4" fmla="*/ 6857989 h 6857989"/>
              <a:gd name="connsiteX5" fmla="*/ 0 w 6141720"/>
              <a:gd name="connsiteY5" fmla="*/ 6857989 h 6857989"/>
              <a:gd name="connsiteX6" fmla="*/ 0 w 6141720"/>
              <a:gd name="connsiteY6" fmla="*/ 0 h 6857989"/>
              <a:gd name="connsiteX0" fmla="*/ 0 w 6175182"/>
              <a:gd name="connsiteY0" fmla="*/ 0 h 6857989"/>
              <a:gd name="connsiteX1" fmla="*/ 5013692 w 6175182"/>
              <a:gd name="connsiteY1" fmla="*/ 0 h 6857989"/>
              <a:gd name="connsiteX2" fmla="*/ 5691024 w 6175182"/>
              <a:gd name="connsiteY2" fmla="*/ 3098800 h 6857989"/>
              <a:gd name="connsiteX3" fmla="*/ 6131290 w 6175182"/>
              <a:gd name="connsiteY3" fmla="*/ 5672667 h 6857989"/>
              <a:gd name="connsiteX4" fmla="*/ 5115291 w 6175182"/>
              <a:gd name="connsiteY4" fmla="*/ 6857989 h 6857989"/>
              <a:gd name="connsiteX5" fmla="*/ 0 w 6175182"/>
              <a:gd name="connsiteY5" fmla="*/ 6857989 h 6857989"/>
              <a:gd name="connsiteX6" fmla="*/ 0 w 6175182"/>
              <a:gd name="connsiteY6" fmla="*/ 0 h 6857989"/>
              <a:gd name="connsiteX0" fmla="*/ 0 w 6175182"/>
              <a:gd name="connsiteY0" fmla="*/ 0 h 6857989"/>
              <a:gd name="connsiteX1" fmla="*/ 5013692 w 6175182"/>
              <a:gd name="connsiteY1" fmla="*/ 0 h 6857989"/>
              <a:gd name="connsiteX2" fmla="*/ 5691024 w 6175182"/>
              <a:gd name="connsiteY2" fmla="*/ 3098800 h 6857989"/>
              <a:gd name="connsiteX3" fmla="*/ 6131290 w 6175182"/>
              <a:gd name="connsiteY3" fmla="*/ 5672667 h 6857989"/>
              <a:gd name="connsiteX4" fmla="*/ 5115291 w 6175182"/>
              <a:gd name="connsiteY4" fmla="*/ 6857989 h 6857989"/>
              <a:gd name="connsiteX5" fmla="*/ 0 w 6175182"/>
              <a:gd name="connsiteY5" fmla="*/ 6857989 h 6857989"/>
              <a:gd name="connsiteX6" fmla="*/ 0 w 6175182"/>
              <a:gd name="connsiteY6" fmla="*/ 0 h 6857989"/>
              <a:gd name="connsiteX0" fmla="*/ 0 w 6175182"/>
              <a:gd name="connsiteY0" fmla="*/ 0 h 6866456"/>
              <a:gd name="connsiteX1" fmla="*/ 5013692 w 6175182"/>
              <a:gd name="connsiteY1" fmla="*/ 0 h 6866456"/>
              <a:gd name="connsiteX2" fmla="*/ 5691024 w 6175182"/>
              <a:gd name="connsiteY2" fmla="*/ 3098800 h 6866456"/>
              <a:gd name="connsiteX3" fmla="*/ 6131290 w 6175182"/>
              <a:gd name="connsiteY3" fmla="*/ 5672667 h 6866456"/>
              <a:gd name="connsiteX4" fmla="*/ 5843424 w 6175182"/>
              <a:gd name="connsiteY4" fmla="*/ 6866456 h 6866456"/>
              <a:gd name="connsiteX5" fmla="*/ 0 w 6175182"/>
              <a:gd name="connsiteY5" fmla="*/ 6857989 h 6866456"/>
              <a:gd name="connsiteX6" fmla="*/ 0 w 6175182"/>
              <a:gd name="connsiteY6" fmla="*/ 0 h 6866456"/>
              <a:gd name="connsiteX0" fmla="*/ 0 w 6175182"/>
              <a:gd name="connsiteY0" fmla="*/ 0 h 6866456"/>
              <a:gd name="connsiteX1" fmla="*/ 5013692 w 6175182"/>
              <a:gd name="connsiteY1" fmla="*/ 0 h 6866456"/>
              <a:gd name="connsiteX2" fmla="*/ 5691024 w 6175182"/>
              <a:gd name="connsiteY2" fmla="*/ 3098800 h 6866456"/>
              <a:gd name="connsiteX3" fmla="*/ 6131290 w 6175182"/>
              <a:gd name="connsiteY3" fmla="*/ 5672667 h 6866456"/>
              <a:gd name="connsiteX4" fmla="*/ 5843424 w 6175182"/>
              <a:gd name="connsiteY4" fmla="*/ 6866456 h 6866456"/>
              <a:gd name="connsiteX5" fmla="*/ 0 w 6175182"/>
              <a:gd name="connsiteY5" fmla="*/ 6857989 h 6866456"/>
              <a:gd name="connsiteX6" fmla="*/ 0 w 6175182"/>
              <a:gd name="connsiteY6" fmla="*/ 0 h 6866456"/>
              <a:gd name="connsiteX0" fmla="*/ 0 w 6175182"/>
              <a:gd name="connsiteY0" fmla="*/ 0 h 6866456"/>
              <a:gd name="connsiteX1" fmla="*/ 5013692 w 6175182"/>
              <a:gd name="connsiteY1" fmla="*/ 0 h 6866456"/>
              <a:gd name="connsiteX2" fmla="*/ 5691024 w 6175182"/>
              <a:gd name="connsiteY2" fmla="*/ 3098800 h 6866456"/>
              <a:gd name="connsiteX3" fmla="*/ 6131290 w 6175182"/>
              <a:gd name="connsiteY3" fmla="*/ 5672667 h 6866456"/>
              <a:gd name="connsiteX4" fmla="*/ 5843424 w 6175182"/>
              <a:gd name="connsiteY4" fmla="*/ 6866456 h 6866456"/>
              <a:gd name="connsiteX5" fmla="*/ 0 w 6175182"/>
              <a:gd name="connsiteY5" fmla="*/ 6857989 h 6866456"/>
              <a:gd name="connsiteX6" fmla="*/ 0 w 6175182"/>
              <a:gd name="connsiteY6" fmla="*/ 0 h 6866456"/>
              <a:gd name="connsiteX0" fmla="*/ 0 w 6168182"/>
              <a:gd name="connsiteY0" fmla="*/ 0 h 6866456"/>
              <a:gd name="connsiteX1" fmla="*/ 5013692 w 6168182"/>
              <a:gd name="connsiteY1" fmla="*/ 0 h 6866456"/>
              <a:gd name="connsiteX2" fmla="*/ 5691024 w 6168182"/>
              <a:gd name="connsiteY2" fmla="*/ 3098800 h 6866456"/>
              <a:gd name="connsiteX3" fmla="*/ 6131290 w 6168182"/>
              <a:gd name="connsiteY3" fmla="*/ 5672667 h 6866456"/>
              <a:gd name="connsiteX4" fmla="*/ 5843424 w 6168182"/>
              <a:gd name="connsiteY4" fmla="*/ 6866456 h 6866456"/>
              <a:gd name="connsiteX5" fmla="*/ 0 w 6168182"/>
              <a:gd name="connsiteY5" fmla="*/ 6857989 h 6866456"/>
              <a:gd name="connsiteX6" fmla="*/ 0 w 6168182"/>
              <a:gd name="connsiteY6" fmla="*/ 0 h 686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8182" h="6866456">
                <a:moveTo>
                  <a:pt x="0" y="0"/>
                </a:moveTo>
                <a:lnTo>
                  <a:pt x="5013692" y="0"/>
                </a:lnTo>
                <a:cubicBezTo>
                  <a:pt x="5041915" y="2113844"/>
                  <a:pt x="5392928" y="2241197"/>
                  <a:pt x="5691024" y="3098800"/>
                </a:cubicBezTo>
                <a:cubicBezTo>
                  <a:pt x="6145754" y="4111625"/>
                  <a:pt x="6230068" y="5012267"/>
                  <a:pt x="6131290" y="5672667"/>
                </a:cubicBezTo>
                <a:cubicBezTo>
                  <a:pt x="6035335" y="6070597"/>
                  <a:pt x="5973246" y="6468526"/>
                  <a:pt x="5843424" y="6866456"/>
                </a:cubicBezTo>
                <a:lnTo>
                  <a:pt x="0" y="6857989"/>
                </a:lnTo>
                <a:lnTo>
                  <a:pt x="0" y="0"/>
                </a:lnTo>
                <a:close/>
              </a:path>
            </a:pathLst>
          </a:custGeom>
          <a:solidFill>
            <a:schemeClr val="accent5"/>
          </a:solidFill>
          <a:ln>
            <a:noFill/>
          </a:ln>
        </p:spPr>
        <p:txBody>
          <a:bodyPr lIns="640080" tIns="777240" rtlCol="0"/>
          <a:lstStyle/>
          <a:p>
            <a:r>
              <a:rPr lang="tr-TR" noProof="0"/>
              <a:t>Asıl başlık stilini düzenlemek için tıklayın</a:t>
            </a:r>
            <a:endParaRPr lang="tr-TR" noProof="0" dirty="0"/>
          </a:p>
        </p:txBody>
      </p:sp>
      <p:sp>
        <p:nvSpPr>
          <p:cNvPr id="45" name="Resim Yer Tutucusu 44"/>
          <p:cNvSpPr>
            <a:spLocks noGrp="1"/>
          </p:cNvSpPr>
          <p:nvPr>
            <p:ph type="pic" sz="quarter" idx="10"/>
          </p:nvPr>
        </p:nvSpPr>
        <p:spPr>
          <a:xfrm>
            <a:off x="4657725" y="0"/>
            <a:ext cx="7534275" cy="6857999"/>
          </a:xfrm>
          <a:custGeom>
            <a:avLst/>
            <a:gdLst>
              <a:gd name="connsiteX0" fmla="*/ 0 w 7432675"/>
              <a:gd name="connsiteY0" fmla="*/ 6856431 h 6857999"/>
              <a:gd name="connsiteX1" fmla="*/ 1083393 w 7432675"/>
              <a:gd name="connsiteY1" fmla="*/ 6857999 h 6857999"/>
              <a:gd name="connsiteX2" fmla="*/ 0 w 7432675"/>
              <a:gd name="connsiteY2" fmla="*/ 6857999 h 6857999"/>
              <a:gd name="connsiteX3" fmla="*/ 254367 w 7432675"/>
              <a:gd name="connsiteY3" fmla="*/ 0 h 6857999"/>
              <a:gd name="connsiteX4" fmla="*/ 7432675 w 7432675"/>
              <a:gd name="connsiteY4" fmla="*/ 0 h 6857999"/>
              <a:gd name="connsiteX5" fmla="*/ 7432675 w 7432675"/>
              <a:gd name="connsiteY5" fmla="*/ 6857999 h 6857999"/>
              <a:gd name="connsiteX6" fmla="*/ 1084100 w 7432675"/>
              <a:gd name="connsiteY6" fmla="*/ 6857999 h 6857999"/>
              <a:gd name="connsiteX7" fmla="*/ 1170353 w 7432675"/>
              <a:gd name="connsiteY7" fmla="*/ 6559920 h 6857999"/>
              <a:gd name="connsiteX8" fmla="*/ 1371965 w 7432675"/>
              <a:gd name="connsiteY8" fmla="*/ 5665681 h 6857999"/>
              <a:gd name="connsiteX9" fmla="*/ 931699 w 7432675"/>
              <a:gd name="connsiteY9" fmla="*/ 3094984 h 6857999"/>
              <a:gd name="connsiteX10" fmla="*/ 254367 w 7432675"/>
              <a:gd name="connsiteY10"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2675" h="6857999">
                <a:moveTo>
                  <a:pt x="0" y="6856431"/>
                </a:moveTo>
                <a:lnTo>
                  <a:pt x="1083393" y="6857999"/>
                </a:lnTo>
                <a:lnTo>
                  <a:pt x="0" y="6857999"/>
                </a:lnTo>
                <a:close/>
                <a:moveTo>
                  <a:pt x="254367" y="0"/>
                </a:moveTo>
                <a:lnTo>
                  <a:pt x="7432675" y="0"/>
                </a:lnTo>
                <a:lnTo>
                  <a:pt x="7432675" y="6857999"/>
                </a:lnTo>
                <a:lnTo>
                  <a:pt x="1084100" y="6857999"/>
                </a:lnTo>
                <a:lnTo>
                  <a:pt x="1170353" y="6559920"/>
                </a:lnTo>
                <a:cubicBezTo>
                  <a:pt x="1247083" y="6261841"/>
                  <a:pt x="1299999" y="5963761"/>
                  <a:pt x="1371965" y="5665681"/>
                </a:cubicBezTo>
                <a:cubicBezTo>
                  <a:pt x="1470743" y="5006095"/>
                  <a:pt x="1386429" y="4106562"/>
                  <a:pt x="931699" y="3094984"/>
                </a:cubicBezTo>
                <a:cubicBezTo>
                  <a:pt x="633604" y="2238437"/>
                  <a:pt x="282590" y="2111241"/>
                  <a:pt x="254367" y="0"/>
                </a:cubicBezTo>
                <a:close/>
              </a:path>
            </a:pathLst>
          </a:custGeom>
        </p:spPr>
        <p:txBody>
          <a:bodyPr wrap="square" rtlCol="0">
            <a:noAutofit/>
          </a:bodyPr>
          <a:lstStyle>
            <a:lvl1pPr marL="0" indent="0" algn="ctr">
              <a:buNone/>
              <a:defRPr>
                <a:solidFill>
                  <a:schemeClr val="tx1"/>
                </a:solidFill>
              </a:defRPr>
            </a:lvl1pPr>
          </a:lstStyle>
          <a:p>
            <a:pPr lvl="0"/>
            <a:r>
              <a:rPr lang="tr-TR" noProof="0"/>
              <a:t>Resim eklemek için simgeye tıklayın</a:t>
            </a:r>
          </a:p>
        </p:txBody>
      </p:sp>
      <p:sp>
        <p:nvSpPr>
          <p:cNvPr id="36" name="Alt Başlık 2"/>
          <p:cNvSpPr>
            <a:spLocks noGrp="1"/>
          </p:cNvSpPr>
          <p:nvPr>
            <p:ph type="subTitle" idx="1"/>
          </p:nvPr>
        </p:nvSpPr>
        <p:spPr>
          <a:xfrm>
            <a:off x="537410" y="4072044"/>
            <a:ext cx="4567990" cy="1495379"/>
          </a:xfrm>
          <a:prstGeom prst="rect">
            <a:avLst/>
          </a:prstGeom>
        </p:spPr>
        <p:txBody>
          <a:bodyPr rtlCol="0"/>
          <a:lstStyle>
            <a:lvl1pPr marL="0" indent="0">
              <a:lnSpc>
                <a:spcPct val="100000"/>
              </a:lnSpc>
              <a:buNone/>
              <a:defRPr/>
            </a:lvl1pPr>
          </a:lstStyle>
          <a:p>
            <a:r>
              <a:rPr lang="tr-TR" noProof="0"/>
              <a:t>Asıl alt başlık stilini düzenlemek için tıklayın</a:t>
            </a:r>
          </a:p>
        </p:txBody>
      </p:sp>
    </p:spTree>
    <p:extLst>
      <p:ext uri="{BB962C8B-B14F-4D97-AF65-F5344CB8AC3E}">
        <p14:creationId xmlns:p14="http://schemas.microsoft.com/office/powerpoint/2010/main" val="2750972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fik">
    <p:spTree>
      <p:nvGrpSpPr>
        <p:cNvPr id="1" name=""/>
        <p:cNvGrpSpPr/>
        <p:nvPr/>
      </p:nvGrpSpPr>
      <p:grpSpPr>
        <a:xfrm>
          <a:off x="0" y="0"/>
          <a:ext cx="0" cy="0"/>
          <a:chOff x="0" y="0"/>
          <a:chExt cx="0" cy="0"/>
        </a:xfrm>
      </p:grpSpPr>
      <p:sp useBgFill="1">
        <p:nvSpPr>
          <p:cNvPr id="4" name="Dikdörtgen 3">
            <a:extLst>
              <a:ext uri="{FF2B5EF4-FFF2-40B4-BE49-F238E27FC236}">
                <a16:creationId xmlns:a16="http://schemas.microsoft.com/office/drawing/2014/main" id="{DEF95E37-C0CA-400B-9F19-6BC7AC95BDD6}"/>
              </a:ext>
            </a:extLst>
          </p:cNvPr>
          <p:cNvSpPr/>
          <p:nvPr userDrawn="1"/>
        </p:nvSpPr>
        <p:spPr>
          <a:xfrm>
            <a:off x="0" y="0"/>
            <a:ext cx="122078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solidFill>
                <a:schemeClr val="bg1"/>
              </a:solidFill>
            </a:endParaRPr>
          </a:p>
        </p:txBody>
      </p:sp>
      <p:sp>
        <p:nvSpPr>
          <p:cNvPr id="5" name="Dikdörtgen 4">
            <a:extLst>
              <a:ext uri="{FF2B5EF4-FFF2-40B4-BE49-F238E27FC236}">
                <a16:creationId xmlns:a16="http://schemas.microsoft.com/office/drawing/2014/main" id="{8480E157-A5C2-46BA-914A-8503EDC29E21}"/>
              </a:ext>
            </a:extLst>
          </p:cNvPr>
          <p:cNvSpPr/>
          <p:nvPr userDrawn="1"/>
        </p:nvSpPr>
        <p:spPr>
          <a:xfrm>
            <a:off x="0" y="0"/>
            <a:ext cx="12207875"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solidFill>
                <a:schemeClr val="tx2"/>
              </a:solidFill>
            </a:endParaRPr>
          </a:p>
        </p:txBody>
      </p:sp>
      <p:sp>
        <p:nvSpPr>
          <p:cNvPr id="6" name="Dik Üçgen 5">
            <a:extLst>
              <a:ext uri="{FF2B5EF4-FFF2-40B4-BE49-F238E27FC236}">
                <a16:creationId xmlns:a16="http://schemas.microsoft.com/office/drawing/2014/main" id="{ED1A5811-EDF0-4F11-A201-29E7E1F7C708}"/>
              </a:ext>
            </a:extLst>
          </p:cNvPr>
          <p:cNvSpPr/>
          <p:nvPr userDrawn="1"/>
        </p:nvSpPr>
        <p:spPr>
          <a:xfrm rot="18900000">
            <a:off x="5900738" y="-284163"/>
            <a:ext cx="568325" cy="568326"/>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p>
        </p:txBody>
      </p:sp>
      <p:grpSp>
        <p:nvGrpSpPr>
          <p:cNvPr id="7" name="Grup 4">
            <a:extLst>
              <a:ext uri="{FF2B5EF4-FFF2-40B4-BE49-F238E27FC236}">
                <a16:creationId xmlns:a16="http://schemas.microsoft.com/office/drawing/2014/main" id="{E55D646E-93CA-4759-AA1F-A9013EF17B0D}"/>
              </a:ext>
            </a:extLst>
          </p:cNvPr>
          <p:cNvGrpSpPr>
            <a:grpSpLocks/>
          </p:cNvGrpSpPr>
          <p:nvPr userDrawn="1"/>
        </p:nvGrpSpPr>
        <p:grpSpPr bwMode="auto">
          <a:xfrm>
            <a:off x="0" y="0"/>
            <a:ext cx="12214225" cy="6858000"/>
            <a:chOff x="-6214" y="-1"/>
            <a:chExt cx="12214827" cy="6858000"/>
          </a:xfrm>
        </p:grpSpPr>
        <p:cxnSp>
          <p:nvCxnSpPr>
            <p:cNvPr id="8" name="Düz Bağlayıcı 7">
              <a:extLst>
                <a:ext uri="{FF2B5EF4-FFF2-40B4-BE49-F238E27FC236}">
                  <a16:creationId xmlns:a16="http://schemas.microsoft.com/office/drawing/2014/main" id="{0FA429E4-BFF3-4B3A-B06D-179BF8428ECE}"/>
                </a:ext>
              </a:extLst>
            </p:cNvPr>
            <p:cNvCxnSpPr>
              <a:cxnSpLocks/>
            </p:cNvCxnSpPr>
            <p:nvPr/>
          </p:nvCxnSpPr>
          <p:spPr>
            <a:xfrm>
              <a:off x="-6214" y="6686549"/>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Düz Bağlayıcı 8">
              <a:extLst>
                <a:ext uri="{FF2B5EF4-FFF2-40B4-BE49-F238E27FC236}">
                  <a16:creationId xmlns:a16="http://schemas.microsoft.com/office/drawing/2014/main" id="{8E9841B8-9E3C-4A5A-9261-524892F5DB44}"/>
                </a:ext>
              </a:extLst>
            </p:cNvPr>
            <p:cNvCxnSpPr>
              <a:cxnSpLocks/>
            </p:cNvCxnSpPr>
            <p:nvPr/>
          </p:nvCxnSpPr>
          <p:spPr>
            <a:xfrm>
              <a:off x="13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Düz Bağlayıcı 9">
              <a:extLst>
                <a:ext uri="{FF2B5EF4-FFF2-40B4-BE49-F238E27FC236}">
                  <a16:creationId xmlns:a16="http://schemas.microsoft.com/office/drawing/2014/main" id="{6458EA5E-2CB0-4D4F-B8A7-A2CE17A70761}"/>
                </a:ext>
              </a:extLst>
            </p:cNvPr>
            <p:cNvCxnSpPr>
              <a:cxnSpLocks/>
            </p:cNvCxnSpPr>
            <p:nvPr/>
          </p:nvCxnSpPr>
          <p:spPr>
            <a:xfrm>
              <a:off x="1199270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Düz Bağlayıcı 10">
              <a:extLst>
                <a:ext uri="{FF2B5EF4-FFF2-40B4-BE49-F238E27FC236}">
                  <a16:creationId xmlns:a16="http://schemas.microsoft.com/office/drawing/2014/main" id="{FFB4CFD3-6224-438C-A143-BA7EC018EC0E}"/>
                </a:ext>
              </a:extLst>
            </p:cNvPr>
            <p:cNvCxnSpPr>
              <a:cxnSpLocks/>
            </p:cNvCxnSpPr>
            <p:nvPr/>
          </p:nvCxnSpPr>
          <p:spPr>
            <a:xfrm>
              <a:off x="19223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13B27ACC-2205-4B52-ADD6-251FD5A9E4EC}"/>
                </a:ext>
              </a:extLst>
            </p:cNvPr>
            <p:cNvCxnSpPr>
              <a:cxnSpLocks/>
            </p:cNvCxnSpPr>
            <p:nvPr/>
          </p:nvCxnSpPr>
          <p:spPr>
            <a:xfrm>
              <a:off x="11924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Düz Bağlayıcı 12">
              <a:extLst>
                <a:ext uri="{FF2B5EF4-FFF2-40B4-BE49-F238E27FC236}">
                  <a16:creationId xmlns:a16="http://schemas.microsoft.com/office/drawing/2014/main" id="{7791ADBE-912C-449E-935B-AC5A33F3CDD7}"/>
                </a:ext>
              </a:extLst>
            </p:cNvPr>
            <p:cNvCxnSpPr>
              <a:cxnSpLocks/>
            </p:cNvCxnSpPr>
            <p:nvPr/>
          </p:nvCxnSpPr>
          <p:spPr>
            <a:xfrm>
              <a:off x="21909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Düz Bağlayıcı 13">
              <a:extLst>
                <a:ext uri="{FF2B5EF4-FFF2-40B4-BE49-F238E27FC236}">
                  <a16:creationId xmlns:a16="http://schemas.microsoft.com/office/drawing/2014/main" id="{4E203058-C925-427C-83FB-9137E6DF2DC6}"/>
                </a:ext>
              </a:extLst>
            </p:cNvPr>
            <p:cNvCxnSpPr>
              <a:cxnSpLocks/>
            </p:cNvCxnSpPr>
            <p:nvPr/>
          </p:nvCxnSpPr>
          <p:spPr>
            <a:xfrm>
              <a:off x="3191169"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Düz Bağlayıcı 14">
              <a:extLst>
                <a:ext uri="{FF2B5EF4-FFF2-40B4-BE49-F238E27FC236}">
                  <a16:creationId xmlns:a16="http://schemas.microsoft.com/office/drawing/2014/main" id="{4633DDB4-CA2B-433F-A285-C0577DDC37F0}"/>
                </a:ext>
              </a:extLst>
            </p:cNvPr>
            <p:cNvCxnSpPr>
              <a:cxnSpLocks/>
            </p:cNvCxnSpPr>
            <p:nvPr/>
          </p:nvCxnSpPr>
          <p:spPr>
            <a:xfrm>
              <a:off x="41897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9230D50D-47DE-42AF-8E45-13E3F3CDFD12}"/>
                </a:ext>
              </a:extLst>
            </p:cNvPr>
            <p:cNvCxnSpPr>
              <a:cxnSpLocks/>
            </p:cNvCxnSpPr>
            <p:nvPr/>
          </p:nvCxnSpPr>
          <p:spPr>
            <a:xfrm>
              <a:off x="518993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Düz Bağlayıcı 16">
              <a:extLst>
                <a:ext uri="{FF2B5EF4-FFF2-40B4-BE49-F238E27FC236}">
                  <a16:creationId xmlns:a16="http://schemas.microsoft.com/office/drawing/2014/main" id="{22CE8DE1-220E-411A-91F9-EA7FEA324841}"/>
                </a:ext>
              </a:extLst>
            </p:cNvPr>
            <p:cNvCxnSpPr>
              <a:cxnSpLocks/>
            </p:cNvCxnSpPr>
            <p:nvPr/>
          </p:nvCxnSpPr>
          <p:spPr>
            <a:xfrm>
              <a:off x="618851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Düz Bağlayıcı 17">
              <a:extLst>
                <a:ext uri="{FF2B5EF4-FFF2-40B4-BE49-F238E27FC236}">
                  <a16:creationId xmlns:a16="http://schemas.microsoft.com/office/drawing/2014/main" id="{542E8DB5-4F16-4AC3-AC21-93ECE05C169E}"/>
                </a:ext>
              </a:extLst>
            </p:cNvPr>
            <p:cNvCxnSpPr>
              <a:cxnSpLocks/>
            </p:cNvCxnSpPr>
            <p:nvPr/>
          </p:nvCxnSpPr>
          <p:spPr>
            <a:xfrm>
              <a:off x="7188691"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Düz Bağlayıcı 18">
              <a:extLst>
                <a:ext uri="{FF2B5EF4-FFF2-40B4-BE49-F238E27FC236}">
                  <a16:creationId xmlns:a16="http://schemas.microsoft.com/office/drawing/2014/main" id="{AA657BCF-84E7-4E14-BE36-B17F4DCC3CF9}"/>
                </a:ext>
              </a:extLst>
            </p:cNvPr>
            <p:cNvCxnSpPr>
              <a:cxnSpLocks/>
            </p:cNvCxnSpPr>
            <p:nvPr/>
          </p:nvCxnSpPr>
          <p:spPr>
            <a:xfrm>
              <a:off x="818727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Düz Bağlayıcı 19">
              <a:extLst>
                <a:ext uri="{FF2B5EF4-FFF2-40B4-BE49-F238E27FC236}">
                  <a16:creationId xmlns:a16="http://schemas.microsoft.com/office/drawing/2014/main" id="{1217FC73-2AF4-493B-9825-3EC481C9C6D5}"/>
                </a:ext>
              </a:extLst>
            </p:cNvPr>
            <p:cNvCxnSpPr>
              <a:cxnSpLocks/>
            </p:cNvCxnSpPr>
            <p:nvPr/>
          </p:nvCxnSpPr>
          <p:spPr>
            <a:xfrm>
              <a:off x="918745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Düz Bağlayıcı 20">
              <a:extLst>
                <a:ext uri="{FF2B5EF4-FFF2-40B4-BE49-F238E27FC236}">
                  <a16:creationId xmlns:a16="http://schemas.microsoft.com/office/drawing/2014/main" id="{3C2C0920-7444-4ABF-8AF4-EAE54A1F8298}"/>
                </a:ext>
              </a:extLst>
            </p:cNvPr>
            <p:cNvCxnSpPr>
              <a:cxnSpLocks/>
            </p:cNvCxnSpPr>
            <p:nvPr/>
          </p:nvCxnSpPr>
          <p:spPr>
            <a:xfrm>
              <a:off x="1018762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Düz Bağlayıcı 21">
              <a:extLst>
                <a:ext uri="{FF2B5EF4-FFF2-40B4-BE49-F238E27FC236}">
                  <a16:creationId xmlns:a16="http://schemas.microsoft.com/office/drawing/2014/main" id="{36BC08EE-0E36-461C-8A3B-5D21E187D0CB}"/>
                </a:ext>
              </a:extLst>
            </p:cNvPr>
            <p:cNvCxnSpPr>
              <a:cxnSpLocks/>
            </p:cNvCxnSpPr>
            <p:nvPr/>
          </p:nvCxnSpPr>
          <p:spPr>
            <a:xfrm>
              <a:off x="11186213"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Düz Bağlayıcı 22">
              <a:extLst>
                <a:ext uri="{FF2B5EF4-FFF2-40B4-BE49-F238E27FC236}">
                  <a16:creationId xmlns:a16="http://schemas.microsoft.com/office/drawing/2014/main" id="{AD04F4FF-B83C-46DF-B505-247709493FD3}"/>
                </a:ext>
              </a:extLst>
            </p:cNvPr>
            <p:cNvCxnSpPr>
              <a:cxnSpLocks/>
            </p:cNvCxnSpPr>
            <p:nvPr/>
          </p:nvCxnSpPr>
          <p:spPr>
            <a:xfrm>
              <a:off x="12186387"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Düz Bağlayıcı 23">
              <a:extLst>
                <a:ext uri="{FF2B5EF4-FFF2-40B4-BE49-F238E27FC236}">
                  <a16:creationId xmlns:a16="http://schemas.microsoft.com/office/drawing/2014/main" id="{FDFBEF3B-799A-4320-B644-09E088C98B31}"/>
                </a:ext>
              </a:extLst>
            </p:cNvPr>
            <p:cNvCxnSpPr>
              <a:cxnSpLocks/>
            </p:cNvCxnSpPr>
            <p:nvPr/>
          </p:nvCxnSpPr>
          <p:spPr>
            <a:xfrm>
              <a:off x="136" y="171449"/>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Düz Bağlayıcı 24">
              <a:extLst>
                <a:ext uri="{FF2B5EF4-FFF2-40B4-BE49-F238E27FC236}">
                  <a16:creationId xmlns:a16="http://schemas.microsoft.com/office/drawing/2014/main" id="{7689C869-03A2-474C-9EE8-8338C453503A}"/>
                </a:ext>
              </a:extLst>
            </p:cNvPr>
            <p:cNvCxnSpPr>
              <a:cxnSpLocks/>
            </p:cNvCxnSpPr>
            <p:nvPr/>
          </p:nvCxnSpPr>
          <p:spPr>
            <a:xfrm>
              <a:off x="136" y="728662"/>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Düz Bağlayıcı 25">
              <a:extLst>
                <a:ext uri="{FF2B5EF4-FFF2-40B4-BE49-F238E27FC236}">
                  <a16:creationId xmlns:a16="http://schemas.microsoft.com/office/drawing/2014/main" id="{9AE4D9AB-3B19-4C25-A18E-9F2B6A87E8C8}"/>
                </a:ext>
              </a:extLst>
            </p:cNvPr>
            <p:cNvCxnSpPr>
              <a:cxnSpLocks/>
            </p:cNvCxnSpPr>
            <p:nvPr/>
          </p:nvCxnSpPr>
          <p:spPr>
            <a:xfrm>
              <a:off x="136" y="1285874"/>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Düz Bağlayıcı 26">
              <a:extLst>
                <a:ext uri="{FF2B5EF4-FFF2-40B4-BE49-F238E27FC236}">
                  <a16:creationId xmlns:a16="http://schemas.microsoft.com/office/drawing/2014/main" id="{4593FC2A-B3AC-45AF-A8CF-8865387736FC}"/>
                </a:ext>
              </a:extLst>
            </p:cNvPr>
            <p:cNvCxnSpPr>
              <a:cxnSpLocks/>
            </p:cNvCxnSpPr>
            <p:nvPr/>
          </p:nvCxnSpPr>
          <p:spPr>
            <a:xfrm>
              <a:off x="136" y="1843087"/>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üz Bağlayıcı 27">
              <a:extLst>
                <a:ext uri="{FF2B5EF4-FFF2-40B4-BE49-F238E27FC236}">
                  <a16:creationId xmlns:a16="http://schemas.microsoft.com/office/drawing/2014/main" id="{C6151FA9-F1FF-4F66-BAA9-51D38C0B618F}"/>
                </a:ext>
              </a:extLst>
            </p:cNvPr>
            <p:cNvCxnSpPr>
              <a:cxnSpLocks/>
            </p:cNvCxnSpPr>
            <p:nvPr/>
          </p:nvCxnSpPr>
          <p:spPr>
            <a:xfrm>
              <a:off x="136" y="2400299"/>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Düz Bağlayıcı 28">
              <a:extLst>
                <a:ext uri="{FF2B5EF4-FFF2-40B4-BE49-F238E27FC236}">
                  <a16:creationId xmlns:a16="http://schemas.microsoft.com/office/drawing/2014/main" id="{85F07577-8143-42A2-8239-D9C4091410A4}"/>
                </a:ext>
              </a:extLst>
            </p:cNvPr>
            <p:cNvCxnSpPr>
              <a:cxnSpLocks/>
            </p:cNvCxnSpPr>
            <p:nvPr/>
          </p:nvCxnSpPr>
          <p:spPr>
            <a:xfrm>
              <a:off x="136" y="2957512"/>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Düz Bağlayıcı 29">
              <a:extLst>
                <a:ext uri="{FF2B5EF4-FFF2-40B4-BE49-F238E27FC236}">
                  <a16:creationId xmlns:a16="http://schemas.microsoft.com/office/drawing/2014/main" id="{B41EBA6F-2426-4BC5-8D9F-1A0EF0168686}"/>
                </a:ext>
              </a:extLst>
            </p:cNvPr>
            <p:cNvCxnSpPr>
              <a:cxnSpLocks/>
            </p:cNvCxnSpPr>
            <p:nvPr/>
          </p:nvCxnSpPr>
          <p:spPr>
            <a:xfrm>
              <a:off x="136" y="3514724"/>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üz Bağlayıcı 30">
              <a:extLst>
                <a:ext uri="{FF2B5EF4-FFF2-40B4-BE49-F238E27FC236}">
                  <a16:creationId xmlns:a16="http://schemas.microsoft.com/office/drawing/2014/main" id="{DFA27A36-2AA1-4DCB-B127-227031AEFE7D}"/>
                </a:ext>
              </a:extLst>
            </p:cNvPr>
            <p:cNvCxnSpPr>
              <a:cxnSpLocks/>
            </p:cNvCxnSpPr>
            <p:nvPr/>
          </p:nvCxnSpPr>
          <p:spPr>
            <a:xfrm>
              <a:off x="136" y="4071937"/>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üz Bağlayıcı 31">
              <a:extLst>
                <a:ext uri="{FF2B5EF4-FFF2-40B4-BE49-F238E27FC236}">
                  <a16:creationId xmlns:a16="http://schemas.microsoft.com/office/drawing/2014/main" id="{5D4893CC-9EFC-4AD7-B0E5-5D7D0662537B}"/>
                </a:ext>
              </a:extLst>
            </p:cNvPr>
            <p:cNvCxnSpPr>
              <a:cxnSpLocks/>
            </p:cNvCxnSpPr>
            <p:nvPr/>
          </p:nvCxnSpPr>
          <p:spPr>
            <a:xfrm>
              <a:off x="136" y="4629149"/>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üz Bağlayıcı 32">
              <a:extLst>
                <a:ext uri="{FF2B5EF4-FFF2-40B4-BE49-F238E27FC236}">
                  <a16:creationId xmlns:a16="http://schemas.microsoft.com/office/drawing/2014/main" id="{C81365F6-1728-4DBB-9E6B-F628E21E8BAF}"/>
                </a:ext>
              </a:extLst>
            </p:cNvPr>
            <p:cNvCxnSpPr>
              <a:cxnSpLocks/>
            </p:cNvCxnSpPr>
            <p:nvPr/>
          </p:nvCxnSpPr>
          <p:spPr>
            <a:xfrm>
              <a:off x="136" y="5186362"/>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üz Bağlayıcı 33">
              <a:extLst>
                <a:ext uri="{FF2B5EF4-FFF2-40B4-BE49-F238E27FC236}">
                  <a16:creationId xmlns:a16="http://schemas.microsoft.com/office/drawing/2014/main" id="{E84646B2-025F-4120-A3B2-46867F3A6C89}"/>
                </a:ext>
              </a:extLst>
            </p:cNvPr>
            <p:cNvCxnSpPr>
              <a:cxnSpLocks/>
            </p:cNvCxnSpPr>
            <p:nvPr/>
          </p:nvCxnSpPr>
          <p:spPr>
            <a:xfrm>
              <a:off x="136" y="5743574"/>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Düz Bağlayıcı 34">
              <a:extLst>
                <a:ext uri="{FF2B5EF4-FFF2-40B4-BE49-F238E27FC236}">
                  <a16:creationId xmlns:a16="http://schemas.microsoft.com/office/drawing/2014/main" id="{FCAFAABE-5FB8-4A40-B1B0-9E4116A255C4}"/>
                </a:ext>
              </a:extLst>
            </p:cNvPr>
            <p:cNvCxnSpPr>
              <a:cxnSpLocks/>
            </p:cNvCxnSpPr>
            <p:nvPr/>
          </p:nvCxnSpPr>
          <p:spPr>
            <a:xfrm>
              <a:off x="136" y="6857999"/>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üz Bağlayıcı 36">
              <a:extLst>
                <a:ext uri="{FF2B5EF4-FFF2-40B4-BE49-F238E27FC236}">
                  <a16:creationId xmlns:a16="http://schemas.microsoft.com/office/drawing/2014/main" id="{4F58C911-C267-4099-B54D-4B923C0D2276}"/>
                </a:ext>
              </a:extLst>
            </p:cNvPr>
            <p:cNvCxnSpPr>
              <a:cxnSpLocks/>
            </p:cNvCxnSpPr>
            <p:nvPr/>
          </p:nvCxnSpPr>
          <p:spPr>
            <a:xfrm>
              <a:off x="16012" y="6248399"/>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Dikdörtgen 38">
            <a:extLst>
              <a:ext uri="{FF2B5EF4-FFF2-40B4-BE49-F238E27FC236}">
                <a16:creationId xmlns:a16="http://schemas.microsoft.com/office/drawing/2014/main" id="{5B2DB04D-A5FF-4104-A620-D38D7336AE31}"/>
              </a:ext>
            </a:extLst>
          </p:cNvPr>
          <p:cNvSpPr/>
          <p:nvPr userDrawn="1"/>
        </p:nvSpPr>
        <p:spPr>
          <a:xfrm>
            <a:off x="198438" y="1839913"/>
            <a:ext cx="11791950" cy="44053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solidFill>
                <a:schemeClr val="bg1"/>
              </a:solidFill>
            </a:endParaRPr>
          </a:p>
        </p:txBody>
      </p:sp>
      <p:sp>
        <p:nvSpPr>
          <p:cNvPr id="36" name="Başlık 1"/>
          <p:cNvSpPr>
            <a:spLocks noGrp="1"/>
          </p:cNvSpPr>
          <p:nvPr>
            <p:ph type="title"/>
          </p:nvPr>
        </p:nvSpPr>
        <p:spPr>
          <a:xfrm>
            <a:off x="304804" y="339991"/>
            <a:ext cx="11502142" cy="1499851"/>
          </a:xfrm>
          <a:prstGeom prst="rect">
            <a:avLst/>
          </a:prstGeom>
        </p:spPr>
        <p:txBody>
          <a:bodyPr rtlCol="0" anchor="ctr">
            <a:normAutofit/>
          </a:bodyPr>
          <a:lstStyle>
            <a:lvl1pPr algn="ctr">
              <a:defRPr sz="4400">
                <a:solidFill>
                  <a:schemeClr val="tx1">
                    <a:alpha val="80000"/>
                  </a:schemeClr>
                </a:solidFill>
              </a:defRPr>
            </a:lvl1pPr>
          </a:lstStyle>
          <a:p>
            <a:r>
              <a:rPr lang="tr-TR" noProof="0"/>
              <a:t>Asıl başlık stilini düzenlemek için tıklayın</a:t>
            </a:r>
          </a:p>
        </p:txBody>
      </p:sp>
      <p:sp>
        <p:nvSpPr>
          <p:cNvPr id="38" name="İçerik Yer Tutucusu 37"/>
          <p:cNvSpPr>
            <a:spLocks noGrp="1"/>
          </p:cNvSpPr>
          <p:nvPr>
            <p:ph sz="quarter" idx="13"/>
          </p:nvPr>
        </p:nvSpPr>
        <p:spPr>
          <a:xfrm>
            <a:off x="839788" y="2124075"/>
            <a:ext cx="10512425" cy="3906838"/>
          </a:xfrm>
          <a:prstGeom prst="rect">
            <a:avLst/>
          </a:prstGeom>
        </p:spPr>
        <p:txBody>
          <a:bodyPr rtlCol="0"/>
          <a:lstStyle>
            <a:lvl1pPr marL="0" indent="0">
              <a:buNone/>
              <a:defRPr sz="2000">
                <a:solidFill>
                  <a:schemeClr val="tx1"/>
                </a:solidFill>
              </a:defRPr>
            </a:lvl1pPr>
            <a:lvl2pPr marL="0" indent="0">
              <a:buNone/>
              <a:defRPr sz="1800">
                <a:solidFill>
                  <a:schemeClr val="tx1"/>
                </a:solidFill>
              </a:defRPr>
            </a:lvl2pPr>
            <a:lvl3pPr marL="0" indent="0">
              <a:buNone/>
              <a:defRPr sz="1600">
                <a:solidFill>
                  <a:schemeClr val="tx1"/>
                </a:solidFill>
              </a:defRPr>
            </a:lvl3pPr>
            <a:lvl4pPr marL="0" indent="0">
              <a:buNone/>
              <a:defRPr sz="1400">
                <a:solidFill>
                  <a:schemeClr val="tx1"/>
                </a:solidFill>
              </a:defRPr>
            </a:lvl4pPr>
            <a:lvl5pPr marL="0" indent="0">
              <a:buNone/>
              <a:defRPr sz="1400">
                <a:solidFill>
                  <a:schemeClr val="tx1"/>
                </a:solidFill>
              </a:defRPr>
            </a:lvl5pPr>
          </a:lstStyle>
          <a:p>
            <a:pPr lvl="0"/>
            <a:r>
              <a:rPr lang="tr-TR" noProof="0"/>
              <a:t>Asıl metin stillerini düzenlemek için tıklayın</a:t>
            </a:r>
          </a:p>
        </p:txBody>
      </p:sp>
      <p:sp>
        <p:nvSpPr>
          <p:cNvPr id="40" name="Tarih Yer Tutucusu 3">
            <a:extLst>
              <a:ext uri="{FF2B5EF4-FFF2-40B4-BE49-F238E27FC236}">
                <a16:creationId xmlns:a16="http://schemas.microsoft.com/office/drawing/2014/main" id="{BB4B332D-B09E-4803-85F4-40B8E736A6FC}"/>
              </a:ext>
            </a:extLst>
          </p:cNvPr>
          <p:cNvSpPr>
            <a:spLocks noGrp="1"/>
          </p:cNvSpPr>
          <p:nvPr>
            <p:ph type="dt" sz="half" idx="14"/>
          </p:nvPr>
        </p:nvSpPr>
        <p:spPr>
          <a:xfrm>
            <a:off x="457200" y="6324600"/>
            <a:ext cx="2560638" cy="365125"/>
          </a:xfrm>
          <a:prstGeom prst="rect">
            <a:avLst/>
          </a:prstGeom>
        </p:spPr>
        <p:txBody>
          <a:bodyPr rtlCol="0" anchor="ctr"/>
          <a:lstStyle>
            <a:lvl1pPr eaLnBrk="1" fontAlgn="auto" hangingPunct="1">
              <a:spcBef>
                <a:spcPts val="0"/>
              </a:spcBef>
              <a:spcAft>
                <a:spcPts val="0"/>
              </a:spcAft>
              <a:defRPr sz="900" spc="150" baseline="0">
                <a:solidFill>
                  <a:schemeClr val="tx1"/>
                </a:solidFill>
                <a:latin typeface="+mn-lt"/>
              </a:defRPr>
            </a:lvl1pPr>
          </a:lstStyle>
          <a:p>
            <a:pPr>
              <a:defRPr/>
            </a:pPr>
            <a:r>
              <a:rPr lang="tr-TR"/>
              <a:t>02/02/20XX</a:t>
            </a:r>
          </a:p>
        </p:txBody>
      </p:sp>
      <p:sp>
        <p:nvSpPr>
          <p:cNvPr id="41" name="Alt Bilgi Yer Tutucusu 4">
            <a:extLst>
              <a:ext uri="{FF2B5EF4-FFF2-40B4-BE49-F238E27FC236}">
                <a16:creationId xmlns:a16="http://schemas.microsoft.com/office/drawing/2014/main" id="{C199ECE1-E1B6-4FE4-90FF-AA1CB0D6A6DB}"/>
              </a:ext>
            </a:extLst>
          </p:cNvPr>
          <p:cNvSpPr>
            <a:spLocks noGrp="1"/>
          </p:cNvSpPr>
          <p:nvPr>
            <p:ph type="ftr" sz="quarter" idx="15"/>
          </p:nvPr>
        </p:nvSpPr>
        <p:spPr>
          <a:xfrm>
            <a:off x="4200525" y="6319838"/>
            <a:ext cx="3983038" cy="365125"/>
          </a:xfrm>
          <a:prstGeom prst="rect">
            <a:avLst/>
          </a:prstGeom>
        </p:spPr>
        <p:txBody>
          <a:bodyPr rtlCol="0" anchor="ctr"/>
          <a:lstStyle>
            <a:lvl1pPr algn="ctr" eaLnBrk="1" fontAlgn="auto" hangingPunct="1">
              <a:spcBef>
                <a:spcPts val="0"/>
              </a:spcBef>
              <a:spcAft>
                <a:spcPts val="0"/>
              </a:spcAft>
              <a:defRPr sz="900" spc="150" baseline="0">
                <a:solidFill>
                  <a:schemeClr val="tx1"/>
                </a:solidFill>
                <a:latin typeface="+mn-lt"/>
              </a:defRPr>
            </a:lvl1pPr>
          </a:lstStyle>
          <a:p>
            <a:pPr>
              <a:defRPr/>
            </a:pPr>
            <a:r>
              <a:rPr lang="tr-TR"/>
              <a:t>SUNU BAŞLIĞI</a:t>
            </a:r>
          </a:p>
        </p:txBody>
      </p:sp>
      <p:sp>
        <p:nvSpPr>
          <p:cNvPr id="42" name="Slayt Numarası Yer Tutucusu 5">
            <a:extLst>
              <a:ext uri="{FF2B5EF4-FFF2-40B4-BE49-F238E27FC236}">
                <a16:creationId xmlns:a16="http://schemas.microsoft.com/office/drawing/2014/main" id="{DA9D9B06-678A-45FB-AA44-245344314689}"/>
              </a:ext>
            </a:extLst>
          </p:cNvPr>
          <p:cNvSpPr>
            <a:spLocks noGrp="1"/>
          </p:cNvSpPr>
          <p:nvPr>
            <p:ph type="sldNum" sz="quarter" idx="16"/>
          </p:nvPr>
        </p:nvSpPr>
        <p:spPr>
          <a:xfrm>
            <a:off x="11190288" y="6324600"/>
            <a:ext cx="800100" cy="365125"/>
          </a:xfrm>
          <a:prstGeom prst="rect">
            <a:avLst/>
          </a:prstGeom>
        </p:spPr>
        <p:txBody>
          <a:bodyPr rtlCol="0" anchor="ctr"/>
          <a:lstStyle>
            <a:lvl1pPr algn="ctr" eaLnBrk="1" fontAlgn="auto" hangingPunct="1">
              <a:spcBef>
                <a:spcPts val="0"/>
              </a:spcBef>
              <a:spcAft>
                <a:spcPts val="0"/>
              </a:spcAft>
              <a:defRPr sz="900" spc="150" baseline="0">
                <a:solidFill>
                  <a:schemeClr val="tx1"/>
                </a:solidFill>
                <a:latin typeface="+mn-lt"/>
              </a:defRPr>
            </a:lvl1pPr>
          </a:lstStyle>
          <a:p>
            <a:pPr>
              <a:defRPr/>
            </a:pPr>
            <a:fld id="{750C2024-D921-42DA-A485-5CFD02DF73FB}" type="slidenum">
              <a:rPr lang="tr-TR"/>
              <a:pPr>
                <a:defRPr/>
              </a:pPr>
              <a:t>‹#›</a:t>
            </a:fld>
            <a:endParaRPr lang="tr-TR"/>
          </a:p>
        </p:txBody>
      </p:sp>
    </p:spTree>
    <p:extLst>
      <p:ext uri="{BB962C8B-B14F-4D97-AF65-F5344CB8AC3E}">
        <p14:creationId xmlns:p14="http://schemas.microsoft.com/office/powerpoint/2010/main" val="3445331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o">
    <p:spTree>
      <p:nvGrpSpPr>
        <p:cNvPr id="1" name=""/>
        <p:cNvGrpSpPr/>
        <p:nvPr/>
      </p:nvGrpSpPr>
      <p:grpSpPr>
        <a:xfrm>
          <a:off x="0" y="0"/>
          <a:ext cx="0" cy="0"/>
          <a:chOff x="0" y="0"/>
          <a:chExt cx="0" cy="0"/>
        </a:xfrm>
      </p:grpSpPr>
      <p:sp useBgFill="1">
        <p:nvSpPr>
          <p:cNvPr id="4" name="Dikdörtgen 3">
            <a:extLst>
              <a:ext uri="{FF2B5EF4-FFF2-40B4-BE49-F238E27FC236}">
                <a16:creationId xmlns:a16="http://schemas.microsoft.com/office/drawing/2014/main" id="{DC5D4751-1C5E-41C4-BEDB-05851F2FEC48}"/>
              </a:ext>
            </a:extLst>
          </p:cNvPr>
          <p:cNvSpPr/>
          <p:nvPr userDrawn="1"/>
        </p:nvSpPr>
        <p:spPr>
          <a:xfrm>
            <a:off x="0" y="0"/>
            <a:ext cx="122078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solidFill>
                <a:schemeClr val="bg1"/>
              </a:solidFill>
            </a:endParaRPr>
          </a:p>
        </p:txBody>
      </p:sp>
      <p:sp>
        <p:nvSpPr>
          <p:cNvPr id="5" name="Dikdörtgen 4">
            <a:extLst>
              <a:ext uri="{FF2B5EF4-FFF2-40B4-BE49-F238E27FC236}">
                <a16:creationId xmlns:a16="http://schemas.microsoft.com/office/drawing/2014/main" id="{D76AEC73-B3FB-4A52-ADD2-2C39487D8785}"/>
              </a:ext>
            </a:extLst>
          </p:cNvPr>
          <p:cNvSpPr/>
          <p:nvPr userDrawn="1"/>
        </p:nvSpPr>
        <p:spPr>
          <a:xfrm>
            <a:off x="0" y="0"/>
            <a:ext cx="12207875"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solidFill>
                <a:schemeClr val="bg1"/>
              </a:solidFill>
            </a:endParaRPr>
          </a:p>
        </p:txBody>
      </p:sp>
      <p:sp>
        <p:nvSpPr>
          <p:cNvPr id="6" name="Dik Üçgen 5">
            <a:extLst>
              <a:ext uri="{FF2B5EF4-FFF2-40B4-BE49-F238E27FC236}">
                <a16:creationId xmlns:a16="http://schemas.microsoft.com/office/drawing/2014/main" id="{E08A2DD7-3E66-4871-98FE-E51866288CA0}"/>
              </a:ext>
            </a:extLst>
          </p:cNvPr>
          <p:cNvSpPr/>
          <p:nvPr userDrawn="1"/>
        </p:nvSpPr>
        <p:spPr>
          <a:xfrm rot="18900000">
            <a:off x="5900738" y="-284163"/>
            <a:ext cx="568325" cy="568326"/>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p>
        </p:txBody>
      </p:sp>
      <p:grpSp>
        <p:nvGrpSpPr>
          <p:cNvPr id="7" name="Grup 4">
            <a:extLst>
              <a:ext uri="{FF2B5EF4-FFF2-40B4-BE49-F238E27FC236}">
                <a16:creationId xmlns:a16="http://schemas.microsoft.com/office/drawing/2014/main" id="{75979E67-10BF-4547-AA08-6A8D551C6910}"/>
              </a:ext>
            </a:extLst>
          </p:cNvPr>
          <p:cNvGrpSpPr>
            <a:grpSpLocks/>
          </p:cNvGrpSpPr>
          <p:nvPr userDrawn="1"/>
        </p:nvGrpSpPr>
        <p:grpSpPr bwMode="auto">
          <a:xfrm>
            <a:off x="0" y="0"/>
            <a:ext cx="12214225" cy="6858000"/>
            <a:chOff x="-6214" y="-1"/>
            <a:chExt cx="12214827" cy="6858000"/>
          </a:xfrm>
        </p:grpSpPr>
        <p:cxnSp>
          <p:nvCxnSpPr>
            <p:cNvPr id="8" name="Düz Bağlayıcı 7">
              <a:extLst>
                <a:ext uri="{FF2B5EF4-FFF2-40B4-BE49-F238E27FC236}">
                  <a16:creationId xmlns:a16="http://schemas.microsoft.com/office/drawing/2014/main" id="{B1F656B3-11E3-439B-B247-95437908A85D}"/>
                </a:ext>
              </a:extLst>
            </p:cNvPr>
            <p:cNvCxnSpPr>
              <a:cxnSpLocks/>
            </p:cNvCxnSpPr>
            <p:nvPr/>
          </p:nvCxnSpPr>
          <p:spPr>
            <a:xfrm>
              <a:off x="-6214" y="6686549"/>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Düz Bağlayıcı 8">
              <a:extLst>
                <a:ext uri="{FF2B5EF4-FFF2-40B4-BE49-F238E27FC236}">
                  <a16:creationId xmlns:a16="http://schemas.microsoft.com/office/drawing/2014/main" id="{5896598F-D920-439E-AE5C-3E7693C5A8DF}"/>
                </a:ext>
              </a:extLst>
            </p:cNvPr>
            <p:cNvCxnSpPr>
              <a:cxnSpLocks/>
            </p:cNvCxnSpPr>
            <p:nvPr/>
          </p:nvCxnSpPr>
          <p:spPr>
            <a:xfrm>
              <a:off x="13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Düz Bağlayıcı 9">
              <a:extLst>
                <a:ext uri="{FF2B5EF4-FFF2-40B4-BE49-F238E27FC236}">
                  <a16:creationId xmlns:a16="http://schemas.microsoft.com/office/drawing/2014/main" id="{4BB79272-F727-4054-85A2-392450A7D9E5}"/>
                </a:ext>
              </a:extLst>
            </p:cNvPr>
            <p:cNvCxnSpPr>
              <a:cxnSpLocks/>
            </p:cNvCxnSpPr>
            <p:nvPr/>
          </p:nvCxnSpPr>
          <p:spPr>
            <a:xfrm>
              <a:off x="1199270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Düz Bağlayıcı 10">
              <a:extLst>
                <a:ext uri="{FF2B5EF4-FFF2-40B4-BE49-F238E27FC236}">
                  <a16:creationId xmlns:a16="http://schemas.microsoft.com/office/drawing/2014/main" id="{F18912D8-A022-44A5-8DE5-F43799C37137}"/>
                </a:ext>
              </a:extLst>
            </p:cNvPr>
            <p:cNvCxnSpPr>
              <a:cxnSpLocks/>
            </p:cNvCxnSpPr>
            <p:nvPr/>
          </p:nvCxnSpPr>
          <p:spPr>
            <a:xfrm>
              <a:off x="19223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24F061EC-9A9D-470B-AB9A-72EC88C9A5E2}"/>
                </a:ext>
              </a:extLst>
            </p:cNvPr>
            <p:cNvCxnSpPr>
              <a:cxnSpLocks/>
            </p:cNvCxnSpPr>
            <p:nvPr/>
          </p:nvCxnSpPr>
          <p:spPr>
            <a:xfrm>
              <a:off x="11924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Düz Bağlayıcı 12">
              <a:extLst>
                <a:ext uri="{FF2B5EF4-FFF2-40B4-BE49-F238E27FC236}">
                  <a16:creationId xmlns:a16="http://schemas.microsoft.com/office/drawing/2014/main" id="{B9A61EE3-C118-41ED-B54E-49D6B6E2CF28}"/>
                </a:ext>
              </a:extLst>
            </p:cNvPr>
            <p:cNvCxnSpPr>
              <a:cxnSpLocks/>
            </p:cNvCxnSpPr>
            <p:nvPr/>
          </p:nvCxnSpPr>
          <p:spPr>
            <a:xfrm>
              <a:off x="21909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Düz Bağlayıcı 13">
              <a:extLst>
                <a:ext uri="{FF2B5EF4-FFF2-40B4-BE49-F238E27FC236}">
                  <a16:creationId xmlns:a16="http://schemas.microsoft.com/office/drawing/2014/main" id="{8AA4B6B4-07BF-4C76-A1EF-026ACB8DDDB0}"/>
                </a:ext>
              </a:extLst>
            </p:cNvPr>
            <p:cNvCxnSpPr>
              <a:cxnSpLocks/>
            </p:cNvCxnSpPr>
            <p:nvPr/>
          </p:nvCxnSpPr>
          <p:spPr>
            <a:xfrm>
              <a:off x="3191169"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Düz Bağlayıcı 14">
              <a:extLst>
                <a:ext uri="{FF2B5EF4-FFF2-40B4-BE49-F238E27FC236}">
                  <a16:creationId xmlns:a16="http://schemas.microsoft.com/office/drawing/2014/main" id="{CF51D94E-DB6E-4648-A985-BC8FA8750504}"/>
                </a:ext>
              </a:extLst>
            </p:cNvPr>
            <p:cNvCxnSpPr>
              <a:cxnSpLocks/>
            </p:cNvCxnSpPr>
            <p:nvPr/>
          </p:nvCxnSpPr>
          <p:spPr>
            <a:xfrm>
              <a:off x="41897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F4A4A908-B6D7-44D6-8DB5-167FE290354D}"/>
                </a:ext>
              </a:extLst>
            </p:cNvPr>
            <p:cNvCxnSpPr>
              <a:cxnSpLocks/>
            </p:cNvCxnSpPr>
            <p:nvPr/>
          </p:nvCxnSpPr>
          <p:spPr>
            <a:xfrm>
              <a:off x="518993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Düz Bağlayıcı 16">
              <a:extLst>
                <a:ext uri="{FF2B5EF4-FFF2-40B4-BE49-F238E27FC236}">
                  <a16:creationId xmlns:a16="http://schemas.microsoft.com/office/drawing/2014/main" id="{1204F443-3156-4CF8-B71F-12E1DAC00CBE}"/>
                </a:ext>
              </a:extLst>
            </p:cNvPr>
            <p:cNvCxnSpPr>
              <a:cxnSpLocks/>
            </p:cNvCxnSpPr>
            <p:nvPr/>
          </p:nvCxnSpPr>
          <p:spPr>
            <a:xfrm>
              <a:off x="618851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Düz Bağlayıcı 17">
              <a:extLst>
                <a:ext uri="{FF2B5EF4-FFF2-40B4-BE49-F238E27FC236}">
                  <a16:creationId xmlns:a16="http://schemas.microsoft.com/office/drawing/2014/main" id="{FFA6FDFA-6474-4494-826F-9CE6523436B8}"/>
                </a:ext>
              </a:extLst>
            </p:cNvPr>
            <p:cNvCxnSpPr>
              <a:cxnSpLocks/>
            </p:cNvCxnSpPr>
            <p:nvPr/>
          </p:nvCxnSpPr>
          <p:spPr>
            <a:xfrm>
              <a:off x="7188691"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Düz Bağlayıcı 18">
              <a:extLst>
                <a:ext uri="{FF2B5EF4-FFF2-40B4-BE49-F238E27FC236}">
                  <a16:creationId xmlns:a16="http://schemas.microsoft.com/office/drawing/2014/main" id="{F482137E-BB2C-419E-9ADE-2C6FEFF4C85C}"/>
                </a:ext>
              </a:extLst>
            </p:cNvPr>
            <p:cNvCxnSpPr>
              <a:cxnSpLocks/>
            </p:cNvCxnSpPr>
            <p:nvPr/>
          </p:nvCxnSpPr>
          <p:spPr>
            <a:xfrm>
              <a:off x="818727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Düz Bağlayıcı 19">
              <a:extLst>
                <a:ext uri="{FF2B5EF4-FFF2-40B4-BE49-F238E27FC236}">
                  <a16:creationId xmlns:a16="http://schemas.microsoft.com/office/drawing/2014/main" id="{9179F9B8-A34E-4BF5-8DAB-07C4C3BDCFFE}"/>
                </a:ext>
              </a:extLst>
            </p:cNvPr>
            <p:cNvCxnSpPr>
              <a:cxnSpLocks/>
            </p:cNvCxnSpPr>
            <p:nvPr/>
          </p:nvCxnSpPr>
          <p:spPr>
            <a:xfrm>
              <a:off x="918745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Düz Bağlayıcı 20">
              <a:extLst>
                <a:ext uri="{FF2B5EF4-FFF2-40B4-BE49-F238E27FC236}">
                  <a16:creationId xmlns:a16="http://schemas.microsoft.com/office/drawing/2014/main" id="{6E03D8C6-754B-4D71-8769-62DDCB953C60}"/>
                </a:ext>
              </a:extLst>
            </p:cNvPr>
            <p:cNvCxnSpPr>
              <a:cxnSpLocks/>
            </p:cNvCxnSpPr>
            <p:nvPr/>
          </p:nvCxnSpPr>
          <p:spPr>
            <a:xfrm>
              <a:off x="1018762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Düz Bağlayıcı 21">
              <a:extLst>
                <a:ext uri="{FF2B5EF4-FFF2-40B4-BE49-F238E27FC236}">
                  <a16:creationId xmlns:a16="http://schemas.microsoft.com/office/drawing/2014/main" id="{87367FAA-3C9A-41BF-975A-11E187392880}"/>
                </a:ext>
              </a:extLst>
            </p:cNvPr>
            <p:cNvCxnSpPr>
              <a:cxnSpLocks/>
            </p:cNvCxnSpPr>
            <p:nvPr/>
          </p:nvCxnSpPr>
          <p:spPr>
            <a:xfrm>
              <a:off x="11186213"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Düz Bağlayıcı 22">
              <a:extLst>
                <a:ext uri="{FF2B5EF4-FFF2-40B4-BE49-F238E27FC236}">
                  <a16:creationId xmlns:a16="http://schemas.microsoft.com/office/drawing/2014/main" id="{0F72629E-6074-4492-B626-2D491E7FEF2B}"/>
                </a:ext>
              </a:extLst>
            </p:cNvPr>
            <p:cNvCxnSpPr>
              <a:cxnSpLocks/>
            </p:cNvCxnSpPr>
            <p:nvPr/>
          </p:nvCxnSpPr>
          <p:spPr>
            <a:xfrm>
              <a:off x="12186387"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Düz Bağlayıcı 23">
              <a:extLst>
                <a:ext uri="{FF2B5EF4-FFF2-40B4-BE49-F238E27FC236}">
                  <a16:creationId xmlns:a16="http://schemas.microsoft.com/office/drawing/2014/main" id="{905FE326-359E-4F24-83F7-11BB62440538}"/>
                </a:ext>
              </a:extLst>
            </p:cNvPr>
            <p:cNvCxnSpPr>
              <a:cxnSpLocks/>
            </p:cNvCxnSpPr>
            <p:nvPr/>
          </p:nvCxnSpPr>
          <p:spPr>
            <a:xfrm>
              <a:off x="136" y="171449"/>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Düz Bağlayıcı 24">
              <a:extLst>
                <a:ext uri="{FF2B5EF4-FFF2-40B4-BE49-F238E27FC236}">
                  <a16:creationId xmlns:a16="http://schemas.microsoft.com/office/drawing/2014/main" id="{6E15D2A3-6899-4DC5-B8CF-5B32C4A15F5D}"/>
                </a:ext>
              </a:extLst>
            </p:cNvPr>
            <p:cNvCxnSpPr>
              <a:cxnSpLocks/>
            </p:cNvCxnSpPr>
            <p:nvPr/>
          </p:nvCxnSpPr>
          <p:spPr>
            <a:xfrm>
              <a:off x="136" y="728662"/>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Düz Bağlayıcı 25">
              <a:extLst>
                <a:ext uri="{FF2B5EF4-FFF2-40B4-BE49-F238E27FC236}">
                  <a16:creationId xmlns:a16="http://schemas.microsoft.com/office/drawing/2014/main" id="{1D8F9EC1-5EA4-42AD-8A6F-0DAFC571BB38}"/>
                </a:ext>
              </a:extLst>
            </p:cNvPr>
            <p:cNvCxnSpPr>
              <a:cxnSpLocks/>
            </p:cNvCxnSpPr>
            <p:nvPr/>
          </p:nvCxnSpPr>
          <p:spPr>
            <a:xfrm>
              <a:off x="136" y="1285874"/>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Düz Bağlayıcı 26">
              <a:extLst>
                <a:ext uri="{FF2B5EF4-FFF2-40B4-BE49-F238E27FC236}">
                  <a16:creationId xmlns:a16="http://schemas.microsoft.com/office/drawing/2014/main" id="{E174E594-82B5-408B-B2E0-960C61F70DFA}"/>
                </a:ext>
              </a:extLst>
            </p:cNvPr>
            <p:cNvCxnSpPr>
              <a:cxnSpLocks/>
            </p:cNvCxnSpPr>
            <p:nvPr/>
          </p:nvCxnSpPr>
          <p:spPr>
            <a:xfrm>
              <a:off x="136" y="1843087"/>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üz Bağlayıcı 27">
              <a:extLst>
                <a:ext uri="{FF2B5EF4-FFF2-40B4-BE49-F238E27FC236}">
                  <a16:creationId xmlns:a16="http://schemas.microsoft.com/office/drawing/2014/main" id="{8A5320DB-2D2A-4EB0-BB25-4B293CAD4E5D}"/>
                </a:ext>
              </a:extLst>
            </p:cNvPr>
            <p:cNvCxnSpPr>
              <a:cxnSpLocks/>
            </p:cNvCxnSpPr>
            <p:nvPr/>
          </p:nvCxnSpPr>
          <p:spPr>
            <a:xfrm>
              <a:off x="136" y="2400299"/>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Düz Bağlayıcı 28">
              <a:extLst>
                <a:ext uri="{FF2B5EF4-FFF2-40B4-BE49-F238E27FC236}">
                  <a16:creationId xmlns:a16="http://schemas.microsoft.com/office/drawing/2014/main" id="{CA2C5AC5-A1EF-4FAD-98BE-97E6F1F7CDE4}"/>
                </a:ext>
              </a:extLst>
            </p:cNvPr>
            <p:cNvCxnSpPr>
              <a:cxnSpLocks/>
            </p:cNvCxnSpPr>
            <p:nvPr/>
          </p:nvCxnSpPr>
          <p:spPr>
            <a:xfrm>
              <a:off x="136" y="2957512"/>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Düz Bağlayıcı 29">
              <a:extLst>
                <a:ext uri="{FF2B5EF4-FFF2-40B4-BE49-F238E27FC236}">
                  <a16:creationId xmlns:a16="http://schemas.microsoft.com/office/drawing/2014/main" id="{4F5EB365-105D-4D7E-A6A6-64B4E236DE7F}"/>
                </a:ext>
              </a:extLst>
            </p:cNvPr>
            <p:cNvCxnSpPr>
              <a:cxnSpLocks/>
            </p:cNvCxnSpPr>
            <p:nvPr/>
          </p:nvCxnSpPr>
          <p:spPr>
            <a:xfrm>
              <a:off x="136" y="3514724"/>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üz Bağlayıcı 30">
              <a:extLst>
                <a:ext uri="{FF2B5EF4-FFF2-40B4-BE49-F238E27FC236}">
                  <a16:creationId xmlns:a16="http://schemas.microsoft.com/office/drawing/2014/main" id="{4C5DC0BB-5E7E-4AE1-8332-3C569DB829DC}"/>
                </a:ext>
              </a:extLst>
            </p:cNvPr>
            <p:cNvCxnSpPr>
              <a:cxnSpLocks/>
            </p:cNvCxnSpPr>
            <p:nvPr/>
          </p:nvCxnSpPr>
          <p:spPr>
            <a:xfrm>
              <a:off x="136" y="4071937"/>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üz Bağlayıcı 31">
              <a:extLst>
                <a:ext uri="{FF2B5EF4-FFF2-40B4-BE49-F238E27FC236}">
                  <a16:creationId xmlns:a16="http://schemas.microsoft.com/office/drawing/2014/main" id="{3AAB793C-74EC-4060-AA6B-4E8E5F8DB981}"/>
                </a:ext>
              </a:extLst>
            </p:cNvPr>
            <p:cNvCxnSpPr>
              <a:cxnSpLocks/>
            </p:cNvCxnSpPr>
            <p:nvPr/>
          </p:nvCxnSpPr>
          <p:spPr>
            <a:xfrm>
              <a:off x="136" y="4629149"/>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üz Bağlayıcı 32">
              <a:extLst>
                <a:ext uri="{FF2B5EF4-FFF2-40B4-BE49-F238E27FC236}">
                  <a16:creationId xmlns:a16="http://schemas.microsoft.com/office/drawing/2014/main" id="{FE3E0747-650A-497D-92B8-9295CF58B54B}"/>
                </a:ext>
              </a:extLst>
            </p:cNvPr>
            <p:cNvCxnSpPr>
              <a:cxnSpLocks/>
            </p:cNvCxnSpPr>
            <p:nvPr/>
          </p:nvCxnSpPr>
          <p:spPr>
            <a:xfrm>
              <a:off x="136" y="5186362"/>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üz Bağlayıcı 33">
              <a:extLst>
                <a:ext uri="{FF2B5EF4-FFF2-40B4-BE49-F238E27FC236}">
                  <a16:creationId xmlns:a16="http://schemas.microsoft.com/office/drawing/2014/main" id="{67980263-D2CD-4297-BF28-616B27C3DC4D}"/>
                </a:ext>
              </a:extLst>
            </p:cNvPr>
            <p:cNvCxnSpPr>
              <a:cxnSpLocks/>
            </p:cNvCxnSpPr>
            <p:nvPr/>
          </p:nvCxnSpPr>
          <p:spPr>
            <a:xfrm>
              <a:off x="136" y="5743574"/>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Düz Bağlayıcı 34">
              <a:extLst>
                <a:ext uri="{FF2B5EF4-FFF2-40B4-BE49-F238E27FC236}">
                  <a16:creationId xmlns:a16="http://schemas.microsoft.com/office/drawing/2014/main" id="{E34D2703-2076-4773-89BB-A0E233E1E936}"/>
                </a:ext>
              </a:extLst>
            </p:cNvPr>
            <p:cNvCxnSpPr>
              <a:cxnSpLocks/>
            </p:cNvCxnSpPr>
            <p:nvPr/>
          </p:nvCxnSpPr>
          <p:spPr>
            <a:xfrm>
              <a:off x="136" y="6857999"/>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üz Bağlayıcı 36">
              <a:extLst>
                <a:ext uri="{FF2B5EF4-FFF2-40B4-BE49-F238E27FC236}">
                  <a16:creationId xmlns:a16="http://schemas.microsoft.com/office/drawing/2014/main" id="{BDF2639C-8589-4E34-B566-DBD05F0CA558}"/>
                </a:ext>
              </a:extLst>
            </p:cNvPr>
            <p:cNvCxnSpPr>
              <a:cxnSpLocks/>
            </p:cNvCxnSpPr>
            <p:nvPr/>
          </p:nvCxnSpPr>
          <p:spPr>
            <a:xfrm>
              <a:off x="16012" y="6248399"/>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8" name="Dikdörtgen 37">
            <a:extLst>
              <a:ext uri="{FF2B5EF4-FFF2-40B4-BE49-F238E27FC236}">
                <a16:creationId xmlns:a16="http://schemas.microsoft.com/office/drawing/2014/main" id="{1AE04BE1-FE8E-41EC-903C-C36C6AF0FA44}"/>
              </a:ext>
            </a:extLst>
          </p:cNvPr>
          <p:cNvSpPr/>
          <p:nvPr userDrawn="1"/>
        </p:nvSpPr>
        <p:spPr>
          <a:xfrm>
            <a:off x="198438" y="1839913"/>
            <a:ext cx="11791950" cy="44053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solidFill>
                <a:schemeClr val="bg1"/>
              </a:solidFill>
            </a:endParaRPr>
          </a:p>
        </p:txBody>
      </p:sp>
      <p:sp>
        <p:nvSpPr>
          <p:cNvPr id="36" name="Başlık 1"/>
          <p:cNvSpPr>
            <a:spLocks noGrp="1"/>
          </p:cNvSpPr>
          <p:nvPr>
            <p:ph type="title"/>
          </p:nvPr>
        </p:nvSpPr>
        <p:spPr>
          <a:xfrm>
            <a:off x="304804" y="339991"/>
            <a:ext cx="11502142" cy="1499851"/>
          </a:xfrm>
          <a:prstGeom prst="rect">
            <a:avLst/>
          </a:prstGeom>
        </p:spPr>
        <p:txBody>
          <a:bodyPr rtlCol="0" anchor="ctr">
            <a:normAutofit/>
          </a:bodyPr>
          <a:lstStyle>
            <a:lvl1pPr algn="ctr">
              <a:defRPr sz="4400">
                <a:solidFill>
                  <a:schemeClr val="tx1">
                    <a:alpha val="80000"/>
                  </a:schemeClr>
                </a:solidFill>
              </a:defRPr>
            </a:lvl1pPr>
          </a:lstStyle>
          <a:p>
            <a:r>
              <a:rPr lang="tr-TR" noProof="0"/>
              <a:t>Asıl başlık stilini düzenlemek için tıklayın</a:t>
            </a:r>
          </a:p>
        </p:txBody>
      </p:sp>
      <p:sp>
        <p:nvSpPr>
          <p:cNvPr id="43" name="İçerik Yer Tutucusu 37"/>
          <p:cNvSpPr>
            <a:spLocks noGrp="1"/>
          </p:cNvSpPr>
          <p:nvPr>
            <p:ph sz="quarter" idx="13"/>
          </p:nvPr>
        </p:nvSpPr>
        <p:spPr>
          <a:xfrm>
            <a:off x="1285461" y="2419525"/>
            <a:ext cx="9621076" cy="3334804"/>
          </a:xfrm>
          <a:prstGeom prst="rect">
            <a:avLst/>
          </a:prstGeom>
        </p:spPr>
        <p:txBody>
          <a:bodyPr rtlCol="0"/>
          <a:lstStyle>
            <a:lvl1pPr marL="0" indent="0">
              <a:buNone/>
              <a:defRPr sz="2000">
                <a:solidFill>
                  <a:schemeClr val="tx1"/>
                </a:solidFill>
              </a:defRPr>
            </a:lvl1pPr>
            <a:lvl2pPr marL="0" indent="0">
              <a:buNone/>
              <a:defRPr sz="1800">
                <a:solidFill>
                  <a:schemeClr val="tx1"/>
                </a:solidFill>
              </a:defRPr>
            </a:lvl2pPr>
            <a:lvl3pPr marL="0" indent="0">
              <a:buNone/>
              <a:defRPr sz="1600">
                <a:solidFill>
                  <a:schemeClr val="tx1"/>
                </a:solidFill>
              </a:defRPr>
            </a:lvl3pPr>
            <a:lvl4pPr marL="0" indent="0">
              <a:buNone/>
              <a:defRPr sz="1400">
                <a:solidFill>
                  <a:schemeClr val="tx1"/>
                </a:solidFill>
              </a:defRPr>
            </a:lvl4pPr>
            <a:lvl5pPr marL="0" indent="0">
              <a:buNone/>
              <a:defRPr sz="1400">
                <a:solidFill>
                  <a:schemeClr val="tx1"/>
                </a:solidFill>
              </a:defRPr>
            </a:lvl5pPr>
          </a:lstStyle>
          <a:p>
            <a:pPr lvl="0"/>
            <a:r>
              <a:rPr lang="tr-TR" noProof="0"/>
              <a:t>Asıl metin stillerini düzenlemek için tıklayın</a:t>
            </a:r>
          </a:p>
        </p:txBody>
      </p:sp>
      <p:sp>
        <p:nvSpPr>
          <p:cNvPr id="39" name="Tarih Yer Tutucusu 3">
            <a:extLst>
              <a:ext uri="{FF2B5EF4-FFF2-40B4-BE49-F238E27FC236}">
                <a16:creationId xmlns:a16="http://schemas.microsoft.com/office/drawing/2014/main" id="{C7A3CEF9-93BC-4B94-B466-FDBE4B225823}"/>
              </a:ext>
            </a:extLst>
          </p:cNvPr>
          <p:cNvSpPr>
            <a:spLocks noGrp="1"/>
          </p:cNvSpPr>
          <p:nvPr>
            <p:ph type="dt" sz="half" idx="14"/>
          </p:nvPr>
        </p:nvSpPr>
        <p:spPr>
          <a:xfrm>
            <a:off x="457200" y="6324600"/>
            <a:ext cx="2560638" cy="365125"/>
          </a:xfrm>
          <a:prstGeom prst="rect">
            <a:avLst/>
          </a:prstGeom>
        </p:spPr>
        <p:txBody>
          <a:bodyPr rtlCol="0" anchor="ctr"/>
          <a:lstStyle>
            <a:lvl1pPr eaLnBrk="1" fontAlgn="auto" hangingPunct="1">
              <a:spcBef>
                <a:spcPts val="0"/>
              </a:spcBef>
              <a:spcAft>
                <a:spcPts val="0"/>
              </a:spcAft>
              <a:defRPr sz="900" spc="150" baseline="0">
                <a:solidFill>
                  <a:schemeClr val="tx1"/>
                </a:solidFill>
                <a:latin typeface="+mn-lt"/>
              </a:defRPr>
            </a:lvl1pPr>
          </a:lstStyle>
          <a:p>
            <a:pPr>
              <a:defRPr/>
            </a:pPr>
            <a:r>
              <a:rPr lang="tr-TR"/>
              <a:t>02/02/20XX</a:t>
            </a:r>
          </a:p>
        </p:txBody>
      </p:sp>
      <p:sp>
        <p:nvSpPr>
          <p:cNvPr id="40" name="Alt Bilgi Yer Tutucusu 4">
            <a:extLst>
              <a:ext uri="{FF2B5EF4-FFF2-40B4-BE49-F238E27FC236}">
                <a16:creationId xmlns:a16="http://schemas.microsoft.com/office/drawing/2014/main" id="{15026D1C-88CD-43B7-93C4-F8600B6A5D4C}"/>
              </a:ext>
            </a:extLst>
          </p:cNvPr>
          <p:cNvSpPr>
            <a:spLocks noGrp="1"/>
          </p:cNvSpPr>
          <p:nvPr>
            <p:ph type="ftr" sz="quarter" idx="15"/>
          </p:nvPr>
        </p:nvSpPr>
        <p:spPr>
          <a:xfrm>
            <a:off x="4200525" y="6319838"/>
            <a:ext cx="3983038" cy="365125"/>
          </a:xfrm>
          <a:prstGeom prst="rect">
            <a:avLst/>
          </a:prstGeom>
        </p:spPr>
        <p:txBody>
          <a:bodyPr rtlCol="0" anchor="ctr"/>
          <a:lstStyle>
            <a:lvl1pPr algn="ctr" eaLnBrk="1" fontAlgn="auto" hangingPunct="1">
              <a:spcBef>
                <a:spcPts val="0"/>
              </a:spcBef>
              <a:spcAft>
                <a:spcPts val="0"/>
              </a:spcAft>
              <a:defRPr sz="900" spc="150" baseline="0">
                <a:solidFill>
                  <a:schemeClr val="tx1"/>
                </a:solidFill>
                <a:latin typeface="+mn-lt"/>
              </a:defRPr>
            </a:lvl1pPr>
          </a:lstStyle>
          <a:p>
            <a:pPr>
              <a:defRPr/>
            </a:pPr>
            <a:r>
              <a:rPr lang="tr-TR"/>
              <a:t>SUNU BAŞLIĞI</a:t>
            </a:r>
          </a:p>
        </p:txBody>
      </p:sp>
      <p:sp>
        <p:nvSpPr>
          <p:cNvPr id="41" name="Slayt Numarası Yer Tutucusu 5">
            <a:extLst>
              <a:ext uri="{FF2B5EF4-FFF2-40B4-BE49-F238E27FC236}">
                <a16:creationId xmlns:a16="http://schemas.microsoft.com/office/drawing/2014/main" id="{95B6BBB2-C16F-48E7-A62B-CD2BB03181E3}"/>
              </a:ext>
            </a:extLst>
          </p:cNvPr>
          <p:cNvSpPr>
            <a:spLocks noGrp="1"/>
          </p:cNvSpPr>
          <p:nvPr>
            <p:ph type="sldNum" sz="quarter" idx="16"/>
          </p:nvPr>
        </p:nvSpPr>
        <p:spPr>
          <a:xfrm>
            <a:off x="11190288" y="6324600"/>
            <a:ext cx="800100" cy="365125"/>
          </a:xfrm>
          <a:prstGeom prst="rect">
            <a:avLst/>
          </a:prstGeom>
        </p:spPr>
        <p:txBody>
          <a:bodyPr rtlCol="0" anchor="ctr"/>
          <a:lstStyle>
            <a:lvl1pPr algn="ctr" eaLnBrk="1" fontAlgn="auto" hangingPunct="1">
              <a:spcBef>
                <a:spcPts val="0"/>
              </a:spcBef>
              <a:spcAft>
                <a:spcPts val="0"/>
              </a:spcAft>
              <a:defRPr sz="900" spc="150" baseline="0">
                <a:solidFill>
                  <a:schemeClr val="tx1"/>
                </a:solidFill>
                <a:latin typeface="+mn-lt"/>
              </a:defRPr>
            </a:lvl1pPr>
          </a:lstStyle>
          <a:p>
            <a:pPr>
              <a:defRPr/>
            </a:pPr>
            <a:fld id="{D91C7BA4-75D2-4729-9761-6D48688AF4AB}" type="slidenum">
              <a:rPr lang="tr-TR"/>
              <a:pPr>
                <a:defRPr/>
              </a:pPr>
              <a:t>‹#›</a:t>
            </a:fld>
            <a:endParaRPr lang="tr-TR"/>
          </a:p>
        </p:txBody>
      </p:sp>
    </p:spTree>
    <p:extLst>
      <p:ext uri="{BB962C8B-B14F-4D97-AF65-F5344CB8AC3E}">
        <p14:creationId xmlns:p14="http://schemas.microsoft.com/office/powerpoint/2010/main" val="959586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lıntı">
    <p:spTree>
      <p:nvGrpSpPr>
        <p:cNvPr id="1" name=""/>
        <p:cNvGrpSpPr/>
        <p:nvPr/>
      </p:nvGrpSpPr>
      <p:grpSpPr>
        <a:xfrm>
          <a:off x="0" y="0"/>
          <a:ext cx="0" cy="0"/>
          <a:chOff x="0" y="0"/>
          <a:chExt cx="0" cy="0"/>
        </a:xfrm>
      </p:grpSpPr>
      <p:sp useBgFill="1">
        <p:nvSpPr>
          <p:cNvPr id="5" name="Dikdörtgen 4">
            <a:extLst>
              <a:ext uri="{FF2B5EF4-FFF2-40B4-BE49-F238E27FC236}">
                <a16:creationId xmlns:a16="http://schemas.microsoft.com/office/drawing/2014/main" id="{DF9C7B22-993F-4BF0-94D3-1576D7630F3F}"/>
              </a:ext>
            </a:extLst>
          </p:cNvPr>
          <p:cNvSpPr>
            <a:spLocks noChangeArrowheads="1"/>
          </p:cNvSpPr>
          <p:nvPr userDrawn="1"/>
        </p:nvSpPr>
        <p:spPr bwMode="auto">
          <a:xfrm>
            <a:off x="0" y="0"/>
            <a:ext cx="12192000" cy="6858000"/>
          </a:xfrm>
          <a:prstGeom prst="rect">
            <a:avLst/>
          </a:prstGeom>
          <a:ln>
            <a:noFill/>
          </a:ln>
        </p:spPr>
        <p:txBody>
          <a:bodyPr anchor="ctr"/>
          <a:lstStyle>
            <a:lvl1pPr>
              <a:defRPr>
                <a:solidFill>
                  <a:schemeClr val="tx1"/>
                </a:solidFill>
                <a:latin typeface="Avenir Next LT Pro" panose="020B0504020202020204" pitchFamily="34" charset="-94"/>
              </a:defRPr>
            </a:lvl1pPr>
            <a:lvl2pPr marL="742950" indent="-285750">
              <a:defRPr>
                <a:solidFill>
                  <a:schemeClr val="tx1"/>
                </a:solidFill>
                <a:latin typeface="Avenir Next LT Pro" panose="020B0504020202020204" pitchFamily="34" charset="-94"/>
              </a:defRPr>
            </a:lvl2pPr>
            <a:lvl3pPr marL="1143000" indent="-228600">
              <a:defRPr>
                <a:solidFill>
                  <a:schemeClr val="tx1"/>
                </a:solidFill>
                <a:latin typeface="Avenir Next LT Pro" panose="020B0504020202020204" pitchFamily="34" charset="-94"/>
              </a:defRPr>
            </a:lvl3pPr>
            <a:lvl4pPr marL="1600200" indent="-228600">
              <a:defRPr>
                <a:solidFill>
                  <a:schemeClr val="tx1"/>
                </a:solidFill>
                <a:latin typeface="Avenir Next LT Pro" panose="020B0504020202020204" pitchFamily="34" charset="-94"/>
              </a:defRPr>
            </a:lvl4pPr>
            <a:lvl5pPr marL="2057400" indent="-228600">
              <a:defRPr>
                <a:solidFill>
                  <a:schemeClr val="tx1"/>
                </a:solidFill>
                <a:latin typeface="Avenir Next LT Pro" panose="020B0504020202020204" pitchFamily="34" charset="-94"/>
              </a:defRPr>
            </a:lvl5pPr>
            <a:lvl6pPr marL="2514600" indent="-228600" fontAlgn="base">
              <a:spcBef>
                <a:spcPct val="0"/>
              </a:spcBef>
              <a:spcAft>
                <a:spcPct val="0"/>
              </a:spcAft>
              <a:defRPr>
                <a:solidFill>
                  <a:schemeClr val="tx1"/>
                </a:solidFill>
                <a:latin typeface="Avenir Next LT Pro" panose="020B0504020202020204" pitchFamily="34" charset="-94"/>
              </a:defRPr>
            </a:lvl6pPr>
            <a:lvl7pPr marL="2971800" indent="-228600" fontAlgn="base">
              <a:spcBef>
                <a:spcPct val="0"/>
              </a:spcBef>
              <a:spcAft>
                <a:spcPct val="0"/>
              </a:spcAft>
              <a:defRPr>
                <a:solidFill>
                  <a:schemeClr val="tx1"/>
                </a:solidFill>
                <a:latin typeface="Avenir Next LT Pro" panose="020B0504020202020204" pitchFamily="34" charset="-94"/>
              </a:defRPr>
            </a:lvl7pPr>
            <a:lvl8pPr marL="3429000" indent="-228600" fontAlgn="base">
              <a:spcBef>
                <a:spcPct val="0"/>
              </a:spcBef>
              <a:spcAft>
                <a:spcPct val="0"/>
              </a:spcAft>
              <a:defRPr>
                <a:solidFill>
                  <a:schemeClr val="tx1"/>
                </a:solidFill>
                <a:latin typeface="Avenir Next LT Pro" panose="020B0504020202020204" pitchFamily="34" charset="-94"/>
              </a:defRPr>
            </a:lvl8pPr>
            <a:lvl9pPr marL="3886200" indent="-228600" fontAlgn="base">
              <a:spcBef>
                <a:spcPct val="0"/>
              </a:spcBef>
              <a:spcAft>
                <a:spcPct val="0"/>
              </a:spcAft>
              <a:defRPr>
                <a:solidFill>
                  <a:schemeClr val="tx1"/>
                </a:solidFill>
                <a:latin typeface="Avenir Next LT Pro" panose="020B0504020202020204" pitchFamily="34" charset="-94"/>
              </a:defRPr>
            </a:lvl9pPr>
          </a:lstStyle>
          <a:p>
            <a:pPr eaLnBrk="1" hangingPunct="1">
              <a:defRPr/>
            </a:pPr>
            <a:endParaRPr lang="tr-TR" altLang="tr-TR"/>
          </a:p>
        </p:txBody>
      </p:sp>
      <p:sp>
        <p:nvSpPr>
          <p:cNvPr id="44" name="Resim Yer Tutucusu 43"/>
          <p:cNvSpPr>
            <a:spLocks noGrp="1"/>
          </p:cNvSpPr>
          <p:nvPr>
            <p:ph type="pic" sz="quarter" idx="13"/>
          </p:nvPr>
        </p:nvSpPr>
        <p:spPr>
          <a:xfrm>
            <a:off x="0" y="0"/>
            <a:ext cx="12192000" cy="6858000"/>
          </a:xfrm>
          <a:prstGeom prst="rect">
            <a:avLst/>
          </a:prstGeom>
        </p:spPr>
        <p:txBody>
          <a:bodyPr rtlCol="0" anchor="ctr"/>
          <a:lstStyle>
            <a:lvl1pPr marL="0" indent="0" algn="ctr">
              <a:buNone/>
              <a:defRPr/>
            </a:lvl1pPr>
          </a:lstStyle>
          <a:p>
            <a:pPr lvl="0"/>
            <a:r>
              <a:rPr lang="tr-TR" noProof="0"/>
              <a:t>Resim eklemek için simgeye tıklayın</a:t>
            </a:r>
          </a:p>
        </p:txBody>
      </p:sp>
      <p:sp>
        <p:nvSpPr>
          <p:cNvPr id="35" name="Başlık 1"/>
          <p:cNvSpPr>
            <a:spLocks noGrp="1"/>
          </p:cNvSpPr>
          <p:nvPr>
            <p:ph type="ctrTitle"/>
          </p:nvPr>
        </p:nvSpPr>
        <p:spPr>
          <a:xfrm>
            <a:off x="12192" y="-1"/>
            <a:ext cx="12167616" cy="3278531"/>
          </a:xfrm>
          <a:custGeom>
            <a:avLst/>
            <a:gdLst>
              <a:gd name="connsiteX0" fmla="*/ 0 w 12167616"/>
              <a:gd name="connsiteY0" fmla="*/ 0 h 3048002"/>
              <a:gd name="connsiteX1" fmla="*/ 12167616 w 12167616"/>
              <a:gd name="connsiteY1" fmla="*/ 0 h 3048002"/>
              <a:gd name="connsiteX2" fmla="*/ 12167616 w 12167616"/>
              <a:gd name="connsiteY2" fmla="*/ 3048002 h 3048002"/>
              <a:gd name="connsiteX3" fmla="*/ 0 w 12167616"/>
              <a:gd name="connsiteY3" fmla="*/ 3048002 h 3048002"/>
              <a:gd name="connsiteX4" fmla="*/ 0 w 12167616"/>
              <a:gd name="connsiteY4" fmla="*/ 0 h 3048002"/>
              <a:gd name="connsiteX0" fmla="*/ 0 w 12167616"/>
              <a:gd name="connsiteY0" fmla="*/ 0 h 3276633"/>
              <a:gd name="connsiteX1" fmla="*/ 12167616 w 12167616"/>
              <a:gd name="connsiteY1" fmla="*/ 0 h 3276633"/>
              <a:gd name="connsiteX2" fmla="*/ 12167616 w 12167616"/>
              <a:gd name="connsiteY2" fmla="*/ 3048002 h 3276633"/>
              <a:gd name="connsiteX3" fmla="*/ 3226308 w 12167616"/>
              <a:gd name="connsiteY3" fmla="*/ 3276602 h 3276633"/>
              <a:gd name="connsiteX4" fmla="*/ 0 w 12167616"/>
              <a:gd name="connsiteY4" fmla="*/ 3048002 h 3276633"/>
              <a:gd name="connsiteX5" fmla="*/ 0 w 12167616"/>
              <a:gd name="connsiteY5" fmla="*/ 0 h 3276633"/>
              <a:gd name="connsiteX0" fmla="*/ 0 w 12167616"/>
              <a:gd name="connsiteY0" fmla="*/ 0 h 3277205"/>
              <a:gd name="connsiteX1" fmla="*/ 12167616 w 12167616"/>
              <a:gd name="connsiteY1" fmla="*/ 0 h 3277205"/>
              <a:gd name="connsiteX2" fmla="*/ 12167616 w 12167616"/>
              <a:gd name="connsiteY2" fmla="*/ 3048002 h 3277205"/>
              <a:gd name="connsiteX3" fmla="*/ 7493508 w 12167616"/>
              <a:gd name="connsiteY3" fmla="*/ 2819402 h 3277205"/>
              <a:gd name="connsiteX4" fmla="*/ 3226308 w 12167616"/>
              <a:gd name="connsiteY4" fmla="*/ 3276602 h 3277205"/>
              <a:gd name="connsiteX5" fmla="*/ 0 w 12167616"/>
              <a:gd name="connsiteY5" fmla="*/ 3048002 h 3277205"/>
              <a:gd name="connsiteX6" fmla="*/ 0 w 12167616"/>
              <a:gd name="connsiteY6" fmla="*/ 0 h 3277205"/>
              <a:gd name="connsiteX0" fmla="*/ 0 w 12167616"/>
              <a:gd name="connsiteY0" fmla="*/ 0 h 3277205"/>
              <a:gd name="connsiteX1" fmla="*/ 12167616 w 12167616"/>
              <a:gd name="connsiteY1" fmla="*/ 0 h 3277205"/>
              <a:gd name="connsiteX2" fmla="*/ 12158091 w 12167616"/>
              <a:gd name="connsiteY2" fmla="*/ 2495552 h 3277205"/>
              <a:gd name="connsiteX3" fmla="*/ 7493508 w 12167616"/>
              <a:gd name="connsiteY3" fmla="*/ 2819402 h 3277205"/>
              <a:gd name="connsiteX4" fmla="*/ 3226308 w 12167616"/>
              <a:gd name="connsiteY4" fmla="*/ 3276602 h 3277205"/>
              <a:gd name="connsiteX5" fmla="*/ 0 w 12167616"/>
              <a:gd name="connsiteY5" fmla="*/ 3048002 h 3277205"/>
              <a:gd name="connsiteX6" fmla="*/ 0 w 12167616"/>
              <a:gd name="connsiteY6" fmla="*/ 0 h 3277205"/>
              <a:gd name="connsiteX0" fmla="*/ 0 w 12167616"/>
              <a:gd name="connsiteY0" fmla="*/ 0 h 3277205"/>
              <a:gd name="connsiteX1" fmla="*/ 12167616 w 12167616"/>
              <a:gd name="connsiteY1" fmla="*/ 0 h 3277205"/>
              <a:gd name="connsiteX2" fmla="*/ 12158091 w 12167616"/>
              <a:gd name="connsiteY2" fmla="*/ 2495552 h 3277205"/>
              <a:gd name="connsiteX3" fmla="*/ 7493508 w 12167616"/>
              <a:gd name="connsiteY3" fmla="*/ 2819402 h 3277205"/>
              <a:gd name="connsiteX4" fmla="*/ 3226308 w 12167616"/>
              <a:gd name="connsiteY4" fmla="*/ 3276602 h 3277205"/>
              <a:gd name="connsiteX5" fmla="*/ 0 w 12167616"/>
              <a:gd name="connsiteY5" fmla="*/ 3048002 h 3277205"/>
              <a:gd name="connsiteX6" fmla="*/ 0 w 12167616"/>
              <a:gd name="connsiteY6" fmla="*/ 0 h 3277205"/>
              <a:gd name="connsiteX0" fmla="*/ 0 w 12167616"/>
              <a:gd name="connsiteY0" fmla="*/ 0 h 3277205"/>
              <a:gd name="connsiteX1" fmla="*/ 12167616 w 12167616"/>
              <a:gd name="connsiteY1" fmla="*/ 0 h 3277205"/>
              <a:gd name="connsiteX2" fmla="*/ 12158091 w 12167616"/>
              <a:gd name="connsiteY2" fmla="*/ 2495552 h 3277205"/>
              <a:gd name="connsiteX3" fmla="*/ 7493508 w 12167616"/>
              <a:gd name="connsiteY3" fmla="*/ 2819402 h 3277205"/>
              <a:gd name="connsiteX4" fmla="*/ 3226308 w 12167616"/>
              <a:gd name="connsiteY4" fmla="*/ 3276602 h 3277205"/>
              <a:gd name="connsiteX5" fmla="*/ 0 w 12167616"/>
              <a:gd name="connsiteY5" fmla="*/ 3048002 h 3277205"/>
              <a:gd name="connsiteX6" fmla="*/ 0 w 12167616"/>
              <a:gd name="connsiteY6" fmla="*/ 0 h 3277205"/>
              <a:gd name="connsiteX0" fmla="*/ 0 w 12167616"/>
              <a:gd name="connsiteY0" fmla="*/ 0 h 3277912"/>
              <a:gd name="connsiteX1" fmla="*/ 12167616 w 12167616"/>
              <a:gd name="connsiteY1" fmla="*/ 0 h 3277912"/>
              <a:gd name="connsiteX2" fmla="*/ 12158091 w 12167616"/>
              <a:gd name="connsiteY2" fmla="*/ 2495552 h 3277912"/>
              <a:gd name="connsiteX3" fmla="*/ 7493508 w 12167616"/>
              <a:gd name="connsiteY3" fmla="*/ 2819402 h 3277912"/>
              <a:gd name="connsiteX4" fmla="*/ 3226308 w 12167616"/>
              <a:gd name="connsiteY4" fmla="*/ 3276602 h 3277912"/>
              <a:gd name="connsiteX5" fmla="*/ 0 w 12167616"/>
              <a:gd name="connsiteY5" fmla="*/ 3048002 h 3277912"/>
              <a:gd name="connsiteX6" fmla="*/ 0 w 12167616"/>
              <a:gd name="connsiteY6" fmla="*/ 0 h 3277912"/>
              <a:gd name="connsiteX0" fmla="*/ 0 w 12167616"/>
              <a:gd name="connsiteY0" fmla="*/ 0 h 3278531"/>
              <a:gd name="connsiteX1" fmla="*/ 12167616 w 12167616"/>
              <a:gd name="connsiteY1" fmla="*/ 0 h 3278531"/>
              <a:gd name="connsiteX2" fmla="*/ 12158091 w 12167616"/>
              <a:gd name="connsiteY2" fmla="*/ 2495552 h 3278531"/>
              <a:gd name="connsiteX3" fmla="*/ 7493508 w 12167616"/>
              <a:gd name="connsiteY3" fmla="*/ 2819402 h 3278531"/>
              <a:gd name="connsiteX4" fmla="*/ 3226308 w 12167616"/>
              <a:gd name="connsiteY4" fmla="*/ 3276602 h 3278531"/>
              <a:gd name="connsiteX5" fmla="*/ 0 w 12167616"/>
              <a:gd name="connsiteY5" fmla="*/ 3048002 h 3278531"/>
              <a:gd name="connsiteX6" fmla="*/ 0 w 12167616"/>
              <a:gd name="connsiteY6" fmla="*/ 0 h 3278531"/>
              <a:gd name="connsiteX0" fmla="*/ 0 w 12167616"/>
              <a:gd name="connsiteY0" fmla="*/ 0 h 3278531"/>
              <a:gd name="connsiteX1" fmla="*/ 12167616 w 12167616"/>
              <a:gd name="connsiteY1" fmla="*/ 0 h 3278531"/>
              <a:gd name="connsiteX2" fmla="*/ 12158091 w 12167616"/>
              <a:gd name="connsiteY2" fmla="*/ 2495552 h 3278531"/>
              <a:gd name="connsiteX3" fmla="*/ 7493508 w 12167616"/>
              <a:gd name="connsiteY3" fmla="*/ 2819402 h 3278531"/>
              <a:gd name="connsiteX4" fmla="*/ 3226308 w 12167616"/>
              <a:gd name="connsiteY4" fmla="*/ 3276602 h 3278531"/>
              <a:gd name="connsiteX5" fmla="*/ 0 w 12167616"/>
              <a:gd name="connsiteY5" fmla="*/ 3048002 h 3278531"/>
              <a:gd name="connsiteX6" fmla="*/ 0 w 12167616"/>
              <a:gd name="connsiteY6" fmla="*/ 0 h 3278531"/>
              <a:gd name="connsiteX0" fmla="*/ 0 w 12167616"/>
              <a:gd name="connsiteY0" fmla="*/ 0 h 3278531"/>
              <a:gd name="connsiteX1" fmla="*/ 12167616 w 12167616"/>
              <a:gd name="connsiteY1" fmla="*/ 0 h 3278531"/>
              <a:gd name="connsiteX2" fmla="*/ 12158091 w 12167616"/>
              <a:gd name="connsiteY2" fmla="*/ 2495552 h 3278531"/>
              <a:gd name="connsiteX3" fmla="*/ 7493508 w 12167616"/>
              <a:gd name="connsiteY3" fmla="*/ 2819402 h 3278531"/>
              <a:gd name="connsiteX4" fmla="*/ 3226308 w 12167616"/>
              <a:gd name="connsiteY4" fmla="*/ 3276602 h 3278531"/>
              <a:gd name="connsiteX5" fmla="*/ 0 w 12167616"/>
              <a:gd name="connsiteY5" fmla="*/ 3048002 h 3278531"/>
              <a:gd name="connsiteX6" fmla="*/ 0 w 12167616"/>
              <a:gd name="connsiteY6" fmla="*/ 0 h 327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67616" h="3278531">
                <a:moveTo>
                  <a:pt x="0" y="0"/>
                </a:moveTo>
                <a:lnTo>
                  <a:pt x="12167616" y="0"/>
                </a:lnTo>
                <a:lnTo>
                  <a:pt x="12158091" y="2495552"/>
                </a:lnTo>
                <a:cubicBezTo>
                  <a:pt x="11077448" y="2460627"/>
                  <a:pt x="8936101" y="2571752"/>
                  <a:pt x="7493508" y="2819402"/>
                </a:cubicBezTo>
                <a:cubicBezTo>
                  <a:pt x="5984240" y="3009902"/>
                  <a:pt x="5107051" y="3305177"/>
                  <a:pt x="3226308" y="3276602"/>
                </a:cubicBezTo>
                <a:cubicBezTo>
                  <a:pt x="1579372" y="3257552"/>
                  <a:pt x="1046861" y="3171827"/>
                  <a:pt x="0" y="3048002"/>
                </a:cubicBezTo>
                <a:lnTo>
                  <a:pt x="0" y="0"/>
                </a:lnTo>
                <a:close/>
              </a:path>
            </a:pathLst>
          </a:custGeom>
          <a:solidFill>
            <a:schemeClr val="accent5">
              <a:alpha val="60000"/>
            </a:schemeClr>
          </a:solidFill>
        </p:spPr>
        <p:txBody>
          <a:bodyPr lIns="1600200" tIns="731520" rIns="731520" rtlCol="0"/>
          <a:lstStyle>
            <a:lvl1pPr algn="l">
              <a:defRPr sz="4400" baseline="0">
                <a:effectLst>
                  <a:outerShdw blurRad="50800" dist="38100" dir="2700000" algn="tl" rotWithShape="0">
                    <a:prstClr val="black">
                      <a:alpha val="40000"/>
                    </a:prstClr>
                  </a:outerShdw>
                </a:effectLst>
              </a:defRPr>
            </a:lvl1pPr>
          </a:lstStyle>
          <a:p>
            <a:r>
              <a:rPr lang="tr-TR" noProof="0"/>
              <a:t>Asıl başlık stilini düzenlemek için tıklayın</a:t>
            </a:r>
            <a:endParaRPr lang="tr-TR" noProof="0" dirty="0"/>
          </a:p>
        </p:txBody>
      </p:sp>
      <p:sp>
        <p:nvSpPr>
          <p:cNvPr id="36" name="Alt Başlık 2"/>
          <p:cNvSpPr>
            <a:spLocks noGrp="1"/>
          </p:cNvSpPr>
          <p:nvPr>
            <p:ph type="subTitle" idx="1"/>
          </p:nvPr>
        </p:nvSpPr>
        <p:spPr>
          <a:xfrm>
            <a:off x="1571625" y="2057400"/>
            <a:ext cx="9144000" cy="697889"/>
          </a:xfrm>
          <a:prstGeom prst="rect">
            <a:avLst/>
          </a:prstGeom>
        </p:spPr>
        <p:txBody>
          <a:bodyPr rtlCol="0"/>
          <a:lstStyle>
            <a:lvl1pPr marL="0" indent="0">
              <a:lnSpc>
                <a:spcPct val="100000"/>
              </a:lnSpc>
              <a:buNone/>
              <a:defRPr sz="3200">
                <a:effectLst>
                  <a:outerShdw blurRad="50800" dist="38100" dir="2700000" algn="tl" rotWithShape="0">
                    <a:prstClr val="black">
                      <a:alpha val="40000"/>
                    </a:prstClr>
                  </a:outerShdw>
                </a:effectLst>
              </a:defRPr>
            </a:lvl1pPr>
          </a:lstStyle>
          <a:p>
            <a:r>
              <a:rPr lang="tr-TR" noProof="0"/>
              <a:t>Asıl alt başlık stilini düzenlemek için tıklayın</a:t>
            </a:r>
          </a:p>
        </p:txBody>
      </p:sp>
      <p:sp>
        <p:nvSpPr>
          <p:cNvPr id="6" name="Tarih Yer Tutucusu 3">
            <a:extLst>
              <a:ext uri="{FF2B5EF4-FFF2-40B4-BE49-F238E27FC236}">
                <a16:creationId xmlns:a16="http://schemas.microsoft.com/office/drawing/2014/main" id="{C41C1728-10D2-49E2-9F42-2CCB4D368CF3}"/>
              </a:ext>
            </a:extLst>
          </p:cNvPr>
          <p:cNvSpPr>
            <a:spLocks noGrp="1"/>
          </p:cNvSpPr>
          <p:nvPr>
            <p:ph type="dt" sz="half" idx="14"/>
          </p:nvPr>
        </p:nvSpPr>
        <p:spPr>
          <a:xfrm>
            <a:off x="457200" y="6324600"/>
            <a:ext cx="2560638" cy="365125"/>
          </a:xfrm>
          <a:prstGeom prst="rect">
            <a:avLst/>
          </a:prstGeom>
        </p:spPr>
        <p:txBody>
          <a:bodyPr rtlCol="0" anchor="ctr"/>
          <a:lstStyle>
            <a:lvl1pPr eaLnBrk="1" fontAlgn="auto" hangingPunct="1">
              <a:spcBef>
                <a:spcPts val="0"/>
              </a:spcBef>
              <a:spcAft>
                <a:spcPts val="0"/>
              </a:spcAft>
              <a:defRPr sz="900" spc="150" baseline="0">
                <a:solidFill>
                  <a:schemeClr val="tx1"/>
                </a:solidFill>
                <a:latin typeface="+mn-lt"/>
              </a:defRPr>
            </a:lvl1pPr>
          </a:lstStyle>
          <a:p>
            <a:pPr>
              <a:defRPr/>
            </a:pPr>
            <a:r>
              <a:rPr lang="tr-TR"/>
              <a:t>02/02/20XX</a:t>
            </a:r>
          </a:p>
        </p:txBody>
      </p:sp>
      <p:sp>
        <p:nvSpPr>
          <p:cNvPr id="7" name="Alt Bilgi Yer Tutucusu 4">
            <a:extLst>
              <a:ext uri="{FF2B5EF4-FFF2-40B4-BE49-F238E27FC236}">
                <a16:creationId xmlns:a16="http://schemas.microsoft.com/office/drawing/2014/main" id="{9B633D91-EC4C-47D3-BF95-9CF02FC379AF}"/>
              </a:ext>
            </a:extLst>
          </p:cNvPr>
          <p:cNvSpPr>
            <a:spLocks noGrp="1"/>
          </p:cNvSpPr>
          <p:nvPr>
            <p:ph type="ftr" sz="quarter" idx="15"/>
          </p:nvPr>
        </p:nvSpPr>
        <p:spPr>
          <a:xfrm>
            <a:off x="4200525" y="6319838"/>
            <a:ext cx="3983038" cy="365125"/>
          </a:xfrm>
          <a:prstGeom prst="rect">
            <a:avLst/>
          </a:prstGeom>
        </p:spPr>
        <p:txBody>
          <a:bodyPr rtlCol="0" anchor="ctr"/>
          <a:lstStyle>
            <a:lvl1pPr algn="ctr" eaLnBrk="1" fontAlgn="auto" hangingPunct="1">
              <a:spcBef>
                <a:spcPts val="0"/>
              </a:spcBef>
              <a:spcAft>
                <a:spcPts val="0"/>
              </a:spcAft>
              <a:defRPr sz="900" spc="150" baseline="0">
                <a:solidFill>
                  <a:schemeClr val="tx1"/>
                </a:solidFill>
                <a:latin typeface="+mn-lt"/>
              </a:defRPr>
            </a:lvl1pPr>
          </a:lstStyle>
          <a:p>
            <a:pPr>
              <a:defRPr/>
            </a:pPr>
            <a:r>
              <a:rPr lang="tr-TR"/>
              <a:t>SUNU BAŞLIĞI</a:t>
            </a:r>
          </a:p>
        </p:txBody>
      </p:sp>
      <p:sp>
        <p:nvSpPr>
          <p:cNvPr id="8" name="Slayt Numarası Yer Tutucusu 5">
            <a:extLst>
              <a:ext uri="{FF2B5EF4-FFF2-40B4-BE49-F238E27FC236}">
                <a16:creationId xmlns:a16="http://schemas.microsoft.com/office/drawing/2014/main" id="{5EF9B016-4E44-473E-93E8-0CEA0695561D}"/>
              </a:ext>
            </a:extLst>
          </p:cNvPr>
          <p:cNvSpPr>
            <a:spLocks noGrp="1"/>
          </p:cNvSpPr>
          <p:nvPr>
            <p:ph type="sldNum" sz="quarter" idx="16"/>
          </p:nvPr>
        </p:nvSpPr>
        <p:spPr>
          <a:xfrm>
            <a:off x="11190288" y="6324600"/>
            <a:ext cx="800100" cy="365125"/>
          </a:xfrm>
          <a:prstGeom prst="rect">
            <a:avLst/>
          </a:prstGeom>
        </p:spPr>
        <p:txBody>
          <a:bodyPr rtlCol="0" anchor="ctr"/>
          <a:lstStyle>
            <a:lvl1pPr algn="ctr" eaLnBrk="1" fontAlgn="auto" hangingPunct="1">
              <a:spcBef>
                <a:spcPts val="0"/>
              </a:spcBef>
              <a:spcAft>
                <a:spcPts val="0"/>
              </a:spcAft>
              <a:defRPr sz="900" spc="150" baseline="0">
                <a:solidFill>
                  <a:schemeClr val="tx1"/>
                </a:solidFill>
                <a:latin typeface="+mn-lt"/>
              </a:defRPr>
            </a:lvl1pPr>
          </a:lstStyle>
          <a:p>
            <a:pPr>
              <a:defRPr/>
            </a:pPr>
            <a:fld id="{A1BE832A-9B62-42B4-A0A8-D3113388351D}" type="slidenum">
              <a:rPr lang="tr-TR"/>
              <a:pPr>
                <a:defRPr/>
              </a:pPr>
              <a:t>‹#›</a:t>
            </a:fld>
            <a:endParaRPr lang="tr-TR"/>
          </a:p>
        </p:txBody>
      </p:sp>
    </p:spTree>
    <p:extLst>
      <p:ext uri="{BB962C8B-B14F-4D97-AF65-F5344CB8AC3E}">
        <p14:creationId xmlns:p14="http://schemas.microsoft.com/office/powerpoint/2010/main" val="1841154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kip">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1486FBA4-06DE-4C86-AEBE-E6C11E66D21F}"/>
              </a:ext>
            </a:extLst>
          </p:cNvPr>
          <p:cNvSpPr/>
          <p:nvPr userDrawn="1"/>
        </p:nvSpPr>
        <p:spPr>
          <a:xfrm>
            <a:off x="0" y="0"/>
            <a:ext cx="12207875"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solidFill>
                <a:schemeClr val="bg1"/>
              </a:solidFill>
            </a:endParaRPr>
          </a:p>
        </p:txBody>
      </p:sp>
      <p:sp>
        <p:nvSpPr>
          <p:cNvPr id="5" name="Dikdörtgen 4">
            <a:extLst>
              <a:ext uri="{FF2B5EF4-FFF2-40B4-BE49-F238E27FC236}">
                <a16:creationId xmlns:a16="http://schemas.microsoft.com/office/drawing/2014/main" id="{36C63565-8639-4D91-ADB0-8EFA18F073E3}"/>
              </a:ext>
            </a:extLst>
          </p:cNvPr>
          <p:cNvSpPr/>
          <p:nvPr userDrawn="1"/>
        </p:nvSpPr>
        <p:spPr>
          <a:xfrm>
            <a:off x="0" y="0"/>
            <a:ext cx="12207875"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solidFill>
                <a:schemeClr val="bg1"/>
              </a:solidFill>
            </a:endParaRPr>
          </a:p>
        </p:txBody>
      </p:sp>
      <p:sp>
        <p:nvSpPr>
          <p:cNvPr id="6" name="Dik Üçgen 5">
            <a:extLst>
              <a:ext uri="{FF2B5EF4-FFF2-40B4-BE49-F238E27FC236}">
                <a16:creationId xmlns:a16="http://schemas.microsoft.com/office/drawing/2014/main" id="{5936C35A-7E10-4022-988F-CE1879CD1CC0}"/>
              </a:ext>
            </a:extLst>
          </p:cNvPr>
          <p:cNvSpPr/>
          <p:nvPr userDrawn="1"/>
        </p:nvSpPr>
        <p:spPr>
          <a:xfrm rot="13500000">
            <a:off x="-284163" y="5173663"/>
            <a:ext cx="568325" cy="568326"/>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p>
        </p:txBody>
      </p:sp>
      <p:grpSp>
        <p:nvGrpSpPr>
          <p:cNvPr id="7" name="Grup 4">
            <a:extLst>
              <a:ext uri="{FF2B5EF4-FFF2-40B4-BE49-F238E27FC236}">
                <a16:creationId xmlns:a16="http://schemas.microsoft.com/office/drawing/2014/main" id="{A7E0C5D8-EFCE-4F3B-A744-45894BE94E7C}"/>
              </a:ext>
            </a:extLst>
          </p:cNvPr>
          <p:cNvGrpSpPr>
            <a:grpSpLocks/>
          </p:cNvGrpSpPr>
          <p:nvPr userDrawn="1"/>
        </p:nvGrpSpPr>
        <p:grpSpPr bwMode="auto">
          <a:xfrm>
            <a:off x="-6350" y="0"/>
            <a:ext cx="12214225" cy="6858000"/>
            <a:chOff x="-6214" y="-1"/>
            <a:chExt cx="12214827" cy="6858000"/>
          </a:xfrm>
        </p:grpSpPr>
        <p:cxnSp>
          <p:nvCxnSpPr>
            <p:cNvPr id="8" name="Düz Bağlayıcı 7">
              <a:extLst>
                <a:ext uri="{FF2B5EF4-FFF2-40B4-BE49-F238E27FC236}">
                  <a16:creationId xmlns:a16="http://schemas.microsoft.com/office/drawing/2014/main" id="{910282DC-EFBC-4F2D-A36C-04EBA0B55340}"/>
                </a:ext>
              </a:extLst>
            </p:cNvPr>
            <p:cNvCxnSpPr>
              <a:cxnSpLocks/>
            </p:cNvCxnSpPr>
            <p:nvPr/>
          </p:nvCxnSpPr>
          <p:spPr>
            <a:xfrm>
              <a:off x="-6214" y="6686549"/>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Düz Bağlayıcı 8">
              <a:extLst>
                <a:ext uri="{FF2B5EF4-FFF2-40B4-BE49-F238E27FC236}">
                  <a16:creationId xmlns:a16="http://schemas.microsoft.com/office/drawing/2014/main" id="{58E78959-858C-4AD3-83B3-FF509C702F22}"/>
                </a:ext>
              </a:extLst>
            </p:cNvPr>
            <p:cNvCxnSpPr>
              <a:cxnSpLocks/>
            </p:cNvCxnSpPr>
            <p:nvPr/>
          </p:nvCxnSpPr>
          <p:spPr>
            <a:xfrm>
              <a:off x="13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Düz Bağlayıcı 9">
              <a:extLst>
                <a:ext uri="{FF2B5EF4-FFF2-40B4-BE49-F238E27FC236}">
                  <a16:creationId xmlns:a16="http://schemas.microsoft.com/office/drawing/2014/main" id="{146B372F-94A3-4CC3-B97A-70A04927E645}"/>
                </a:ext>
              </a:extLst>
            </p:cNvPr>
            <p:cNvCxnSpPr>
              <a:cxnSpLocks/>
            </p:cNvCxnSpPr>
            <p:nvPr/>
          </p:nvCxnSpPr>
          <p:spPr>
            <a:xfrm>
              <a:off x="1199270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Düz Bağlayıcı 10">
              <a:extLst>
                <a:ext uri="{FF2B5EF4-FFF2-40B4-BE49-F238E27FC236}">
                  <a16:creationId xmlns:a16="http://schemas.microsoft.com/office/drawing/2014/main" id="{B29F7107-7A78-4F38-BE28-0A4868539073}"/>
                </a:ext>
              </a:extLst>
            </p:cNvPr>
            <p:cNvCxnSpPr>
              <a:cxnSpLocks/>
            </p:cNvCxnSpPr>
            <p:nvPr/>
          </p:nvCxnSpPr>
          <p:spPr>
            <a:xfrm>
              <a:off x="19223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85425354-881A-4F16-93CC-21D8392C9689}"/>
                </a:ext>
              </a:extLst>
            </p:cNvPr>
            <p:cNvCxnSpPr>
              <a:cxnSpLocks/>
            </p:cNvCxnSpPr>
            <p:nvPr/>
          </p:nvCxnSpPr>
          <p:spPr>
            <a:xfrm>
              <a:off x="11924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Düz Bağlayıcı 12">
              <a:extLst>
                <a:ext uri="{FF2B5EF4-FFF2-40B4-BE49-F238E27FC236}">
                  <a16:creationId xmlns:a16="http://schemas.microsoft.com/office/drawing/2014/main" id="{1A5F6716-1EEF-4649-9BE5-4630C8D7620A}"/>
                </a:ext>
              </a:extLst>
            </p:cNvPr>
            <p:cNvCxnSpPr>
              <a:cxnSpLocks/>
            </p:cNvCxnSpPr>
            <p:nvPr/>
          </p:nvCxnSpPr>
          <p:spPr>
            <a:xfrm>
              <a:off x="21909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Düz Bağlayıcı 13">
              <a:extLst>
                <a:ext uri="{FF2B5EF4-FFF2-40B4-BE49-F238E27FC236}">
                  <a16:creationId xmlns:a16="http://schemas.microsoft.com/office/drawing/2014/main" id="{AB7145D3-6B4B-46C2-B591-31773684E92E}"/>
                </a:ext>
              </a:extLst>
            </p:cNvPr>
            <p:cNvCxnSpPr>
              <a:cxnSpLocks/>
            </p:cNvCxnSpPr>
            <p:nvPr/>
          </p:nvCxnSpPr>
          <p:spPr>
            <a:xfrm>
              <a:off x="3191169"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Düz Bağlayıcı 14">
              <a:extLst>
                <a:ext uri="{FF2B5EF4-FFF2-40B4-BE49-F238E27FC236}">
                  <a16:creationId xmlns:a16="http://schemas.microsoft.com/office/drawing/2014/main" id="{05F9219B-77D2-4821-B569-B9AA26C9933C}"/>
                </a:ext>
              </a:extLst>
            </p:cNvPr>
            <p:cNvCxnSpPr>
              <a:cxnSpLocks/>
            </p:cNvCxnSpPr>
            <p:nvPr/>
          </p:nvCxnSpPr>
          <p:spPr>
            <a:xfrm>
              <a:off x="41897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69E1416A-37A8-4CA8-AA65-D30F73AF16FE}"/>
                </a:ext>
              </a:extLst>
            </p:cNvPr>
            <p:cNvCxnSpPr>
              <a:cxnSpLocks/>
            </p:cNvCxnSpPr>
            <p:nvPr/>
          </p:nvCxnSpPr>
          <p:spPr>
            <a:xfrm>
              <a:off x="518993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Düz Bağlayıcı 16">
              <a:extLst>
                <a:ext uri="{FF2B5EF4-FFF2-40B4-BE49-F238E27FC236}">
                  <a16:creationId xmlns:a16="http://schemas.microsoft.com/office/drawing/2014/main" id="{206F00D8-1134-47B2-816E-51193E6D55C8}"/>
                </a:ext>
              </a:extLst>
            </p:cNvPr>
            <p:cNvCxnSpPr>
              <a:cxnSpLocks/>
            </p:cNvCxnSpPr>
            <p:nvPr/>
          </p:nvCxnSpPr>
          <p:spPr>
            <a:xfrm>
              <a:off x="618851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Düz Bağlayıcı 17">
              <a:extLst>
                <a:ext uri="{FF2B5EF4-FFF2-40B4-BE49-F238E27FC236}">
                  <a16:creationId xmlns:a16="http://schemas.microsoft.com/office/drawing/2014/main" id="{319416B2-DDDE-4B19-878B-8BEBB59217BC}"/>
                </a:ext>
              </a:extLst>
            </p:cNvPr>
            <p:cNvCxnSpPr>
              <a:cxnSpLocks/>
            </p:cNvCxnSpPr>
            <p:nvPr/>
          </p:nvCxnSpPr>
          <p:spPr>
            <a:xfrm>
              <a:off x="7188691"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Düz Bağlayıcı 18">
              <a:extLst>
                <a:ext uri="{FF2B5EF4-FFF2-40B4-BE49-F238E27FC236}">
                  <a16:creationId xmlns:a16="http://schemas.microsoft.com/office/drawing/2014/main" id="{09923B54-4B6D-493C-9933-FDE300B39D47}"/>
                </a:ext>
              </a:extLst>
            </p:cNvPr>
            <p:cNvCxnSpPr>
              <a:cxnSpLocks/>
            </p:cNvCxnSpPr>
            <p:nvPr/>
          </p:nvCxnSpPr>
          <p:spPr>
            <a:xfrm>
              <a:off x="818727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Düz Bağlayıcı 19">
              <a:extLst>
                <a:ext uri="{FF2B5EF4-FFF2-40B4-BE49-F238E27FC236}">
                  <a16:creationId xmlns:a16="http://schemas.microsoft.com/office/drawing/2014/main" id="{3EB89560-8FA3-4809-BA8C-B189DA5B2F1F}"/>
                </a:ext>
              </a:extLst>
            </p:cNvPr>
            <p:cNvCxnSpPr>
              <a:cxnSpLocks/>
            </p:cNvCxnSpPr>
            <p:nvPr/>
          </p:nvCxnSpPr>
          <p:spPr>
            <a:xfrm>
              <a:off x="918745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Düz Bağlayıcı 20">
              <a:extLst>
                <a:ext uri="{FF2B5EF4-FFF2-40B4-BE49-F238E27FC236}">
                  <a16:creationId xmlns:a16="http://schemas.microsoft.com/office/drawing/2014/main" id="{51969140-BDF3-432E-A8D3-AE126A7B6BA3}"/>
                </a:ext>
              </a:extLst>
            </p:cNvPr>
            <p:cNvCxnSpPr>
              <a:cxnSpLocks/>
            </p:cNvCxnSpPr>
            <p:nvPr/>
          </p:nvCxnSpPr>
          <p:spPr>
            <a:xfrm>
              <a:off x="1018762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Düz Bağlayıcı 21">
              <a:extLst>
                <a:ext uri="{FF2B5EF4-FFF2-40B4-BE49-F238E27FC236}">
                  <a16:creationId xmlns:a16="http://schemas.microsoft.com/office/drawing/2014/main" id="{319FCFD1-0DE4-48F1-A818-679F1435402E}"/>
                </a:ext>
              </a:extLst>
            </p:cNvPr>
            <p:cNvCxnSpPr>
              <a:cxnSpLocks/>
            </p:cNvCxnSpPr>
            <p:nvPr/>
          </p:nvCxnSpPr>
          <p:spPr>
            <a:xfrm>
              <a:off x="11186213"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Düz Bağlayıcı 22">
              <a:extLst>
                <a:ext uri="{FF2B5EF4-FFF2-40B4-BE49-F238E27FC236}">
                  <a16:creationId xmlns:a16="http://schemas.microsoft.com/office/drawing/2014/main" id="{083EB3CC-F9CE-424C-80B1-87383A357E2D}"/>
                </a:ext>
              </a:extLst>
            </p:cNvPr>
            <p:cNvCxnSpPr>
              <a:cxnSpLocks/>
            </p:cNvCxnSpPr>
            <p:nvPr/>
          </p:nvCxnSpPr>
          <p:spPr>
            <a:xfrm>
              <a:off x="12186387"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Düz Bağlayıcı 23">
              <a:extLst>
                <a:ext uri="{FF2B5EF4-FFF2-40B4-BE49-F238E27FC236}">
                  <a16:creationId xmlns:a16="http://schemas.microsoft.com/office/drawing/2014/main" id="{B8FFD55F-984E-472D-BCA7-B232F4860C18}"/>
                </a:ext>
              </a:extLst>
            </p:cNvPr>
            <p:cNvCxnSpPr>
              <a:cxnSpLocks/>
            </p:cNvCxnSpPr>
            <p:nvPr/>
          </p:nvCxnSpPr>
          <p:spPr>
            <a:xfrm>
              <a:off x="136" y="171449"/>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Düz Bağlayıcı 24">
              <a:extLst>
                <a:ext uri="{FF2B5EF4-FFF2-40B4-BE49-F238E27FC236}">
                  <a16:creationId xmlns:a16="http://schemas.microsoft.com/office/drawing/2014/main" id="{F94E4528-8D6E-461A-A3BF-478E8C6025A9}"/>
                </a:ext>
              </a:extLst>
            </p:cNvPr>
            <p:cNvCxnSpPr>
              <a:cxnSpLocks/>
            </p:cNvCxnSpPr>
            <p:nvPr/>
          </p:nvCxnSpPr>
          <p:spPr>
            <a:xfrm>
              <a:off x="136" y="728662"/>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Düz Bağlayıcı 25">
              <a:extLst>
                <a:ext uri="{FF2B5EF4-FFF2-40B4-BE49-F238E27FC236}">
                  <a16:creationId xmlns:a16="http://schemas.microsoft.com/office/drawing/2014/main" id="{8026CD92-ABBA-45A5-A038-9FAF3AAD7A87}"/>
                </a:ext>
              </a:extLst>
            </p:cNvPr>
            <p:cNvCxnSpPr>
              <a:cxnSpLocks/>
            </p:cNvCxnSpPr>
            <p:nvPr/>
          </p:nvCxnSpPr>
          <p:spPr>
            <a:xfrm>
              <a:off x="136" y="1285874"/>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Düz Bağlayıcı 26">
              <a:extLst>
                <a:ext uri="{FF2B5EF4-FFF2-40B4-BE49-F238E27FC236}">
                  <a16:creationId xmlns:a16="http://schemas.microsoft.com/office/drawing/2014/main" id="{9E1F5B19-77D1-4B3A-B2A7-20A3AEC320AE}"/>
                </a:ext>
              </a:extLst>
            </p:cNvPr>
            <p:cNvCxnSpPr>
              <a:cxnSpLocks/>
            </p:cNvCxnSpPr>
            <p:nvPr/>
          </p:nvCxnSpPr>
          <p:spPr>
            <a:xfrm>
              <a:off x="136" y="1843087"/>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üz Bağlayıcı 27">
              <a:extLst>
                <a:ext uri="{FF2B5EF4-FFF2-40B4-BE49-F238E27FC236}">
                  <a16:creationId xmlns:a16="http://schemas.microsoft.com/office/drawing/2014/main" id="{2DFEF065-953B-435D-A9EA-B8963DC0F6DB}"/>
                </a:ext>
              </a:extLst>
            </p:cNvPr>
            <p:cNvCxnSpPr>
              <a:cxnSpLocks/>
            </p:cNvCxnSpPr>
            <p:nvPr/>
          </p:nvCxnSpPr>
          <p:spPr>
            <a:xfrm>
              <a:off x="136" y="2400299"/>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Düz Bağlayıcı 28">
              <a:extLst>
                <a:ext uri="{FF2B5EF4-FFF2-40B4-BE49-F238E27FC236}">
                  <a16:creationId xmlns:a16="http://schemas.microsoft.com/office/drawing/2014/main" id="{642AEC6A-F2CA-40CA-B35B-5121C55E7E2B}"/>
                </a:ext>
              </a:extLst>
            </p:cNvPr>
            <p:cNvCxnSpPr>
              <a:cxnSpLocks/>
            </p:cNvCxnSpPr>
            <p:nvPr/>
          </p:nvCxnSpPr>
          <p:spPr>
            <a:xfrm>
              <a:off x="136" y="2957512"/>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Düz Bağlayıcı 29">
              <a:extLst>
                <a:ext uri="{FF2B5EF4-FFF2-40B4-BE49-F238E27FC236}">
                  <a16:creationId xmlns:a16="http://schemas.microsoft.com/office/drawing/2014/main" id="{36DAD9DD-B3D2-4E8B-9147-C89491076688}"/>
                </a:ext>
              </a:extLst>
            </p:cNvPr>
            <p:cNvCxnSpPr>
              <a:cxnSpLocks/>
            </p:cNvCxnSpPr>
            <p:nvPr/>
          </p:nvCxnSpPr>
          <p:spPr>
            <a:xfrm>
              <a:off x="136" y="3514724"/>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üz Bağlayıcı 30">
              <a:extLst>
                <a:ext uri="{FF2B5EF4-FFF2-40B4-BE49-F238E27FC236}">
                  <a16:creationId xmlns:a16="http://schemas.microsoft.com/office/drawing/2014/main" id="{FD660A18-3387-4303-B0C0-E0AA93E37FEA}"/>
                </a:ext>
              </a:extLst>
            </p:cNvPr>
            <p:cNvCxnSpPr>
              <a:cxnSpLocks/>
            </p:cNvCxnSpPr>
            <p:nvPr/>
          </p:nvCxnSpPr>
          <p:spPr>
            <a:xfrm>
              <a:off x="136" y="4071937"/>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üz Bağlayıcı 31">
              <a:extLst>
                <a:ext uri="{FF2B5EF4-FFF2-40B4-BE49-F238E27FC236}">
                  <a16:creationId xmlns:a16="http://schemas.microsoft.com/office/drawing/2014/main" id="{30E1A216-F168-4813-83ED-447A3E4E1510}"/>
                </a:ext>
              </a:extLst>
            </p:cNvPr>
            <p:cNvCxnSpPr>
              <a:cxnSpLocks/>
            </p:cNvCxnSpPr>
            <p:nvPr/>
          </p:nvCxnSpPr>
          <p:spPr>
            <a:xfrm>
              <a:off x="136" y="4629149"/>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üz Bağlayıcı 32">
              <a:extLst>
                <a:ext uri="{FF2B5EF4-FFF2-40B4-BE49-F238E27FC236}">
                  <a16:creationId xmlns:a16="http://schemas.microsoft.com/office/drawing/2014/main" id="{A1C38319-35BC-4702-9A93-33EB76FDF356}"/>
                </a:ext>
              </a:extLst>
            </p:cNvPr>
            <p:cNvCxnSpPr>
              <a:cxnSpLocks/>
            </p:cNvCxnSpPr>
            <p:nvPr/>
          </p:nvCxnSpPr>
          <p:spPr>
            <a:xfrm>
              <a:off x="136" y="5186362"/>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üz Bağlayıcı 33">
              <a:extLst>
                <a:ext uri="{FF2B5EF4-FFF2-40B4-BE49-F238E27FC236}">
                  <a16:creationId xmlns:a16="http://schemas.microsoft.com/office/drawing/2014/main" id="{40D76D5B-5F82-4D6E-BE4C-DD7447683486}"/>
                </a:ext>
              </a:extLst>
            </p:cNvPr>
            <p:cNvCxnSpPr>
              <a:cxnSpLocks/>
            </p:cNvCxnSpPr>
            <p:nvPr/>
          </p:nvCxnSpPr>
          <p:spPr>
            <a:xfrm>
              <a:off x="136" y="5743574"/>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Düz Bağlayıcı 34">
              <a:extLst>
                <a:ext uri="{FF2B5EF4-FFF2-40B4-BE49-F238E27FC236}">
                  <a16:creationId xmlns:a16="http://schemas.microsoft.com/office/drawing/2014/main" id="{B76FB174-8CC3-436A-95F4-B63991D8E56C}"/>
                </a:ext>
              </a:extLst>
            </p:cNvPr>
            <p:cNvCxnSpPr>
              <a:cxnSpLocks/>
            </p:cNvCxnSpPr>
            <p:nvPr/>
          </p:nvCxnSpPr>
          <p:spPr>
            <a:xfrm>
              <a:off x="136" y="6857999"/>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üz Bağlayıcı 36">
              <a:extLst>
                <a:ext uri="{FF2B5EF4-FFF2-40B4-BE49-F238E27FC236}">
                  <a16:creationId xmlns:a16="http://schemas.microsoft.com/office/drawing/2014/main" id="{540E057A-EC45-43A6-A86D-0C0CF3F97629}"/>
                </a:ext>
              </a:extLst>
            </p:cNvPr>
            <p:cNvCxnSpPr>
              <a:cxnSpLocks/>
            </p:cNvCxnSpPr>
            <p:nvPr/>
          </p:nvCxnSpPr>
          <p:spPr>
            <a:xfrm>
              <a:off x="16012" y="6248399"/>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8" name="Akış çizelgesi: Belge 8">
            <a:extLst>
              <a:ext uri="{FF2B5EF4-FFF2-40B4-BE49-F238E27FC236}">
                <a16:creationId xmlns:a16="http://schemas.microsoft.com/office/drawing/2014/main" id="{EDDAB9D3-CDA8-46CA-BF33-C4C346B82AC4}"/>
              </a:ext>
            </a:extLst>
          </p:cNvPr>
          <p:cNvSpPr/>
          <p:nvPr userDrawn="1"/>
        </p:nvSpPr>
        <p:spPr>
          <a:xfrm>
            <a:off x="-6350" y="-31750"/>
            <a:ext cx="12214225" cy="476091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26328 h 47652"/>
              <a:gd name="connsiteX1" fmla="*/ 21562 w 21600"/>
              <a:gd name="connsiteY1" fmla="*/ 0 h 47652"/>
              <a:gd name="connsiteX2" fmla="*/ 21600 w 21600"/>
              <a:gd name="connsiteY2" fmla="*/ 43650 h 47652"/>
              <a:gd name="connsiteX3" fmla="*/ 0 w 21600"/>
              <a:gd name="connsiteY3" fmla="*/ 46500 h 47652"/>
              <a:gd name="connsiteX4" fmla="*/ 0 w 21600"/>
              <a:gd name="connsiteY4" fmla="*/ 26328 h 47652"/>
              <a:gd name="connsiteX0" fmla="*/ 56 w 21600"/>
              <a:gd name="connsiteY0" fmla="*/ 98 h 47652"/>
              <a:gd name="connsiteX1" fmla="*/ 21562 w 21600"/>
              <a:gd name="connsiteY1" fmla="*/ 0 h 47652"/>
              <a:gd name="connsiteX2" fmla="*/ 21600 w 21600"/>
              <a:gd name="connsiteY2" fmla="*/ 43650 h 47652"/>
              <a:gd name="connsiteX3" fmla="*/ 0 w 21600"/>
              <a:gd name="connsiteY3" fmla="*/ 46500 h 47652"/>
              <a:gd name="connsiteX4" fmla="*/ 56 w 21600"/>
              <a:gd name="connsiteY4" fmla="*/ 98 h 47652"/>
              <a:gd name="connsiteX0" fmla="*/ 37 w 21600"/>
              <a:gd name="connsiteY0" fmla="*/ 196 h 47652"/>
              <a:gd name="connsiteX1" fmla="*/ 21562 w 21600"/>
              <a:gd name="connsiteY1" fmla="*/ 0 h 47652"/>
              <a:gd name="connsiteX2" fmla="*/ 21600 w 21600"/>
              <a:gd name="connsiteY2" fmla="*/ 43650 h 47652"/>
              <a:gd name="connsiteX3" fmla="*/ 0 w 21600"/>
              <a:gd name="connsiteY3" fmla="*/ 46500 h 47652"/>
              <a:gd name="connsiteX4" fmla="*/ 37 w 21600"/>
              <a:gd name="connsiteY4" fmla="*/ 196 h 47652"/>
              <a:gd name="connsiteX0" fmla="*/ 5 w 21606"/>
              <a:gd name="connsiteY0" fmla="*/ 196 h 47652"/>
              <a:gd name="connsiteX1" fmla="*/ 21568 w 21606"/>
              <a:gd name="connsiteY1" fmla="*/ 0 h 47652"/>
              <a:gd name="connsiteX2" fmla="*/ 21606 w 21606"/>
              <a:gd name="connsiteY2" fmla="*/ 43650 h 47652"/>
              <a:gd name="connsiteX3" fmla="*/ 6 w 21606"/>
              <a:gd name="connsiteY3" fmla="*/ 46500 h 47652"/>
              <a:gd name="connsiteX4" fmla="*/ 5 w 21606"/>
              <a:gd name="connsiteY4" fmla="*/ 196 h 47652"/>
              <a:gd name="connsiteX0" fmla="*/ 3 w 21642"/>
              <a:gd name="connsiteY0" fmla="*/ 1 h 47652"/>
              <a:gd name="connsiteX1" fmla="*/ 21604 w 21642"/>
              <a:gd name="connsiteY1" fmla="*/ 0 h 47652"/>
              <a:gd name="connsiteX2" fmla="*/ 21642 w 21642"/>
              <a:gd name="connsiteY2" fmla="*/ 43650 h 47652"/>
              <a:gd name="connsiteX3" fmla="*/ 42 w 21642"/>
              <a:gd name="connsiteY3" fmla="*/ 46500 h 47652"/>
              <a:gd name="connsiteX4" fmla="*/ 3 w 21642"/>
              <a:gd name="connsiteY4" fmla="*/ 1 h 47652"/>
              <a:gd name="connsiteX0" fmla="*/ 3 w 21642"/>
              <a:gd name="connsiteY0" fmla="*/ 0 h 47651"/>
              <a:gd name="connsiteX1" fmla="*/ 21623 w 21642"/>
              <a:gd name="connsiteY1" fmla="*/ 97 h 47651"/>
              <a:gd name="connsiteX2" fmla="*/ 21642 w 21642"/>
              <a:gd name="connsiteY2" fmla="*/ 43649 h 47651"/>
              <a:gd name="connsiteX3" fmla="*/ 42 w 21642"/>
              <a:gd name="connsiteY3" fmla="*/ 46499 h 47651"/>
              <a:gd name="connsiteX4" fmla="*/ 3 w 21642"/>
              <a:gd name="connsiteY4" fmla="*/ 0 h 47651"/>
              <a:gd name="connsiteX0" fmla="*/ 3 w 21642"/>
              <a:gd name="connsiteY0" fmla="*/ 147 h 47798"/>
              <a:gd name="connsiteX1" fmla="*/ 21623 w 21642"/>
              <a:gd name="connsiteY1" fmla="*/ 0 h 47798"/>
              <a:gd name="connsiteX2" fmla="*/ 21642 w 21642"/>
              <a:gd name="connsiteY2" fmla="*/ 43796 h 47798"/>
              <a:gd name="connsiteX3" fmla="*/ 42 w 21642"/>
              <a:gd name="connsiteY3" fmla="*/ 46646 h 47798"/>
              <a:gd name="connsiteX4" fmla="*/ 3 w 21642"/>
              <a:gd name="connsiteY4" fmla="*/ 147 h 47798"/>
              <a:gd name="connsiteX0" fmla="*/ 17 w 21656"/>
              <a:gd name="connsiteY0" fmla="*/ 147 h 47742"/>
              <a:gd name="connsiteX1" fmla="*/ 21637 w 21656"/>
              <a:gd name="connsiteY1" fmla="*/ 0 h 47742"/>
              <a:gd name="connsiteX2" fmla="*/ 21656 w 21656"/>
              <a:gd name="connsiteY2" fmla="*/ 43796 h 47742"/>
              <a:gd name="connsiteX3" fmla="*/ 0 w 21656"/>
              <a:gd name="connsiteY3" fmla="*/ 46582 h 47742"/>
              <a:gd name="connsiteX4" fmla="*/ 17 w 21656"/>
              <a:gd name="connsiteY4" fmla="*/ 147 h 47742"/>
              <a:gd name="connsiteX0" fmla="*/ 17 w 21663"/>
              <a:gd name="connsiteY0" fmla="*/ 73 h 47668"/>
              <a:gd name="connsiteX1" fmla="*/ 21663 w 21663"/>
              <a:gd name="connsiteY1" fmla="*/ 0 h 47668"/>
              <a:gd name="connsiteX2" fmla="*/ 21656 w 21663"/>
              <a:gd name="connsiteY2" fmla="*/ 43722 h 47668"/>
              <a:gd name="connsiteX3" fmla="*/ 0 w 21663"/>
              <a:gd name="connsiteY3" fmla="*/ 46508 h 47668"/>
              <a:gd name="connsiteX4" fmla="*/ 17 w 21663"/>
              <a:gd name="connsiteY4" fmla="*/ 73 h 47668"/>
              <a:gd name="connsiteX0" fmla="*/ 5 w 21671"/>
              <a:gd name="connsiteY0" fmla="*/ 73 h 47668"/>
              <a:gd name="connsiteX1" fmla="*/ 21671 w 21671"/>
              <a:gd name="connsiteY1" fmla="*/ 0 h 47668"/>
              <a:gd name="connsiteX2" fmla="*/ 21664 w 21671"/>
              <a:gd name="connsiteY2" fmla="*/ 43722 h 47668"/>
              <a:gd name="connsiteX3" fmla="*/ 8 w 21671"/>
              <a:gd name="connsiteY3" fmla="*/ 46508 h 47668"/>
              <a:gd name="connsiteX4" fmla="*/ 5 w 21671"/>
              <a:gd name="connsiteY4" fmla="*/ 73 h 47668"/>
              <a:gd name="connsiteX0" fmla="*/ 5 w 21671"/>
              <a:gd name="connsiteY0" fmla="*/ 73 h 47668"/>
              <a:gd name="connsiteX1" fmla="*/ 21671 w 21671"/>
              <a:gd name="connsiteY1" fmla="*/ 0 h 47668"/>
              <a:gd name="connsiteX2" fmla="*/ 21670 w 21671"/>
              <a:gd name="connsiteY2" fmla="*/ 43722 h 47668"/>
              <a:gd name="connsiteX3" fmla="*/ 8 w 21671"/>
              <a:gd name="connsiteY3" fmla="*/ 46508 h 47668"/>
              <a:gd name="connsiteX4" fmla="*/ 5 w 21671"/>
              <a:gd name="connsiteY4" fmla="*/ 73 h 47668"/>
              <a:gd name="connsiteX0" fmla="*/ 4 w 21676"/>
              <a:gd name="connsiteY0" fmla="*/ 0 h 47722"/>
              <a:gd name="connsiteX1" fmla="*/ 21676 w 21676"/>
              <a:gd name="connsiteY1" fmla="*/ 54 h 47722"/>
              <a:gd name="connsiteX2" fmla="*/ 21675 w 21676"/>
              <a:gd name="connsiteY2" fmla="*/ 43776 h 47722"/>
              <a:gd name="connsiteX3" fmla="*/ 13 w 21676"/>
              <a:gd name="connsiteY3" fmla="*/ 46562 h 47722"/>
              <a:gd name="connsiteX4" fmla="*/ 4 w 21676"/>
              <a:gd name="connsiteY4" fmla="*/ 0 h 4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6" h="47722">
                <a:moveTo>
                  <a:pt x="4" y="0"/>
                </a:moveTo>
                <a:lnTo>
                  <a:pt x="21676" y="54"/>
                </a:lnTo>
                <a:cubicBezTo>
                  <a:pt x="21676" y="5828"/>
                  <a:pt x="21675" y="38002"/>
                  <a:pt x="21675" y="43776"/>
                </a:cubicBezTo>
                <a:cubicBezTo>
                  <a:pt x="10875" y="43776"/>
                  <a:pt x="10813" y="50312"/>
                  <a:pt x="13" y="46562"/>
                </a:cubicBezTo>
                <a:cubicBezTo>
                  <a:pt x="32" y="31095"/>
                  <a:pt x="-15" y="15467"/>
                  <a:pt x="4" y="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solidFill>
                <a:schemeClr val="bg1"/>
              </a:solidFill>
            </a:endParaRPr>
          </a:p>
        </p:txBody>
      </p:sp>
      <p:sp>
        <p:nvSpPr>
          <p:cNvPr id="36" name="Başlık 1"/>
          <p:cNvSpPr>
            <a:spLocks noGrp="1"/>
          </p:cNvSpPr>
          <p:nvPr>
            <p:ph type="title"/>
          </p:nvPr>
        </p:nvSpPr>
        <p:spPr>
          <a:xfrm>
            <a:off x="457200" y="4657856"/>
            <a:ext cx="10744186" cy="1589223"/>
          </a:xfrm>
          <a:prstGeom prst="rect">
            <a:avLst/>
          </a:prstGeom>
        </p:spPr>
        <p:txBody>
          <a:bodyPr rtlCol="0" anchor="ctr">
            <a:normAutofit/>
          </a:bodyPr>
          <a:lstStyle>
            <a:lvl1pPr>
              <a:defRPr sz="4400"/>
            </a:lvl1pPr>
          </a:lstStyle>
          <a:p>
            <a:r>
              <a:rPr lang="tr-TR" noProof="0"/>
              <a:t>Asıl başlık stilini düzenlemek için tıklayın</a:t>
            </a:r>
          </a:p>
        </p:txBody>
      </p:sp>
      <p:sp>
        <p:nvSpPr>
          <p:cNvPr id="44" name="İçerik Yer Tutucusu 37"/>
          <p:cNvSpPr>
            <a:spLocks noGrp="1"/>
          </p:cNvSpPr>
          <p:nvPr>
            <p:ph sz="quarter" idx="13"/>
          </p:nvPr>
        </p:nvSpPr>
        <p:spPr>
          <a:xfrm>
            <a:off x="401840" y="170451"/>
            <a:ext cx="11407483" cy="4184701"/>
          </a:xfrm>
          <a:prstGeom prst="rect">
            <a:avLst/>
          </a:prstGeom>
        </p:spPr>
        <p:txBody>
          <a:bodyPr rtlCol="0"/>
          <a:lstStyle>
            <a:lvl1pPr marL="0" indent="0">
              <a:buNone/>
              <a:defRPr sz="2000">
                <a:solidFill>
                  <a:schemeClr val="tx1"/>
                </a:solidFill>
              </a:defRPr>
            </a:lvl1pPr>
            <a:lvl2pPr marL="0" indent="0">
              <a:buNone/>
              <a:defRPr sz="1800">
                <a:solidFill>
                  <a:schemeClr val="tx1"/>
                </a:solidFill>
              </a:defRPr>
            </a:lvl2pPr>
            <a:lvl3pPr marL="0" indent="0">
              <a:buNone/>
              <a:defRPr sz="1600">
                <a:solidFill>
                  <a:schemeClr val="tx1"/>
                </a:solidFill>
              </a:defRPr>
            </a:lvl3pPr>
            <a:lvl4pPr marL="0" indent="0">
              <a:buNone/>
              <a:defRPr sz="1400">
                <a:solidFill>
                  <a:schemeClr val="tx1"/>
                </a:solidFill>
              </a:defRPr>
            </a:lvl4pPr>
            <a:lvl5pPr marL="0" indent="0">
              <a:buNone/>
              <a:defRPr sz="1400">
                <a:solidFill>
                  <a:schemeClr val="tx1"/>
                </a:solidFill>
              </a:defRPr>
            </a:lvl5pPr>
          </a:lstStyle>
          <a:p>
            <a:pPr lvl="0"/>
            <a:r>
              <a:rPr lang="tr-TR" noProof="0"/>
              <a:t>Asıl metin stillerini düzenlemek için tıklayın</a:t>
            </a:r>
          </a:p>
        </p:txBody>
      </p:sp>
      <p:sp>
        <p:nvSpPr>
          <p:cNvPr id="39" name="Tarih Yer Tutucusu 3">
            <a:extLst>
              <a:ext uri="{FF2B5EF4-FFF2-40B4-BE49-F238E27FC236}">
                <a16:creationId xmlns:a16="http://schemas.microsoft.com/office/drawing/2014/main" id="{000AE17A-9A94-4840-A430-B1CF0E887C5F}"/>
              </a:ext>
            </a:extLst>
          </p:cNvPr>
          <p:cNvSpPr>
            <a:spLocks noGrp="1"/>
          </p:cNvSpPr>
          <p:nvPr>
            <p:ph type="dt" sz="half" idx="14"/>
          </p:nvPr>
        </p:nvSpPr>
        <p:spPr>
          <a:xfrm>
            <a:off x="457200" y="6324600"/>
            <a:ext cx="2560638" cy="365125"/>
          </a:xfrm>
          <a:prstGeom prst="rect">
            <a:avLst/>
          </a:prstGeom>
        </p:spPr>
        <p:txBody>
          <a:bodyPr rtlCol="0" anchor="ctr"/>
          <a:lstStyle>
            <a:lvl1pPr eaLnBrk="1" fontAlgn="auto" hangingPunct="1">
              <a:spcBef>
                <a:spcPts val="0"/>
              </a:spcBef>
              <a:spcAft>
                <a:spcPts val="0"/>
              </a:spcAft>
              <a:defRPr sz="900" spc="150" baseline="0">
                <a:solidFill>
                  <a:schemeClr val="bg1"/>
                </a:solidFill>
                <a:latin typeface="+mn-lt"/>
              </a:defRPr>
            </a:lvl1pPr>
          </a:lstStyle>
          <a:p>
            <a:pPr>
              <a:defRPr/>
            </a:pPr>
            <a:r>
              <a:rPr lang="tr-TR"/>
              <a:t>02/02/20XX</a:t>
            </a:r>
          </a:p>
        </p:txBody>
      </p:sp>
      <p:sp>
        <p:nvSpPr>
          <p:cNvPr id="40" name="Alt Bilgi Yer Tutucusu 4">
            <a:extLst>
              <a:ext uri="{FF2B5EF4-FFF2-40B4-BE49-F238E27FC236}">
                <a16:creationId xmlns:a16="http://schemas.microsoft.com/office/drawing/2014/main" id="{6FC8FA5C-95A7-4CE4-8E18-9088877B9F81}"/>
              </a:ext>
            </a:extLst>
          </p:cNvPr>
          <p:cNvSpPr>
            <a:spLocks noGrp="1"/>
          </p:cNvSpPr>
          <p:nvPr>
            <p:ph type="ftr" sz="quarter" idx="15"/>
          </p:nvPr>
        </p:nvSpPr>
        <p:spPr>
          <a:xfrm>
            <a:off x="4200525" y="6319838"/>
            <a:ext cx="3983038" cy="365125"/>
          </a:xfrm>
          <a:prstGeom prst="rect">
            <a:avLst/>
          </a:prstGeom>
        </p:spPr>
        <p:txBody>
          <a:bodyPr rtlCol="0" anchor="ctr"/>
          <a:lstStyle>
            <a:lvl1pPr algn="ctr" eaLnBrk="1" fontAlgn="auto" hangingPunct="1">
              <a:spcBef>
                <a:spcPts val="0"/>
              </a:spcBef>
              <a:spcAft>
                <a:spcPts val="0"/>
              </a:spcAft>
              <a:defRPr sz="900" spc="150" baseline="0">
                <a:solidFill>
                  <a:schemeClr val="bg1"/>
                </a:solidFill>
                <a:latin typeface="+mn-lt"/>
              </a:defRPr>
            </a:lvl1pPr>
          </a:lstStyle>
          <a:p>
            <a:pPr>
              <a:defRPr/>
            </a:pPr>
            <a:r>
              <a:rPr lang="tr-TR"/>
              <a:t>SUNU BAŞLIĞI</a:t>
            </a:r>
          </a:p>
        </p:txBody>
      </p:sp>
      <p:sp>
        <p:nvSpPr>
          <p:cNvPr id="41" name="Slayt Numarası Yer Tutucusu 5">
            <a:extLst>
              <a:ext uri="{FF2B5EF4-FFF2-40B4-BE49-F238E27FC236}">
                <a16:creationId xmlns:a16="http://schemas.microsoft.com/office/drawing/2014/main" id="{C0C57F8C-2CA7-4187-9983-DE470E8B7C6A}"/>
              </a:ext>
            </a:extLst>
          </p:cNvPr>
          <p:cNvSpPr>
            <a:spLocks noGrp="1"/>
          </p:cNvSpPr>
          <p:nvPr>
            <p:ph type="sldNum" sz="quarter" idx="16"/>
          </p:nvPr>
        </p:nvSpPr>
        <p:spPr>
          <a:xfrm>
            <a:off x="11190288" y="6324600"/>
            <a:ext cx="800100" cy="365125"/>
          </a:xfrm>
          <a:prstGeom prst="rect">
            <a:avLst/>
          </a:prstGeom>
        </p:spPr>
        <p:txBody>
          <a:bodyPr rtlCol="0" anchor="ctr"/>
          <a:lstStyle>
            <a:lvl1pPr algn="ctr" eaLnBrk="1" fontAlgn="auto" hangingPunct="1">
              <a:spcBef>
                <a:spcPts val="0"/>
              </a:spcBef>
              <a:spcAft>
                <a:spcPts val="0"/>
              </a:spcAft>
              <a:defRPr sz="900" spc="150" baseline="0">
                <a:solidFill>
                  <a:schemeClr val="bg1"/>
                </a:solidFill>
                <a:latin typeface="+mn-lt"/>
              </a:defRPr>
            </a:lvl1pPr>
          </a:lstStyle>
          <a:p>
            <a:pPr>
              <a:defRPr/>
            </a:pPr>
            <a:fld id="{F4AFD9E4-1EEB-4928-B447-9A9FAFB9E75C}" type="slidenum">
              <a:rPr lang="tr-TR"/>
              <a:pPr>
                <a:defRPr/>
              </a:pPr>
              <a:t>‹#›</a:t>
            </a:fld>
            <a:endParaRPr lang="tr-TR"/>
          </a:p>
        </p:txBody>
      </p:sp>
    </p:spTree>
    <p:extLst>
      <p:ext uri="{BB962C8B-B14F-4D97-AF65-F5344CB8AC3E}">
        <p14:creationId xmlns:p14="http://schemas.microsoft.com/office/powerpoint/2010/main" val="3727932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aman Çizelgesi">
    <p:spTree>
      <p:nvGrpSpPr>
        <p:cNvPr id="1" name=""/>
        <p:cNvGrpSpPr/>
        <p:nvPr/>
      </p:nvGrpSpPr>
      <p:grpSpPr>
        <a:xfrm>
          <a:off x="0" y="0"/>
          <a:ext cx="0" cy="0"/>
          <a:chOff x="0" y="0"/>
          <a:chExt cx="0" cy="0"/>
        </a:xfrm>
      </p:grpSpPr>
      <p:sp>
        <p:nvSpPr>
          <p:cNvPr id="4" name="Dikdörtgen 3">
            <a:extLst>
              <a:ext uri="{FF2B5EF4-FFF2-40B4-BE49-F238E27FC236}">
                <a16:creationId xmlns:a16="http://schemas.microsoft.com/office/drawing/2014/main" id="{A53B0CF8-6B76-4A55-A2F4-8DD688D50130}"/>
              </a:ext>
            </a:extLst>
          </p:cNvPr>
          <p:cNvSpPr/>
          <p:nvPr userDrawn="1"/>
        </p:nvSpPr>
        <p:spPr>
          <a:xfrm>
            <a:off x="0" y="0"/>
            <a:ext cx="12207875"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solidFill>
                <a:schemeClr val="bg1"/>
              </a:solidFill>
            </a:endParaRPr>
          </a:p>
        </p:txBody>
      </p:sp>
      <p:sp>
        <p:nvSpPr>
          <p:cNvPr id="5" name="Dikdörtgen 4">
            <a:extLst>
              <a:ext uri="{FF2B5EF4-FFF2-40B4-BE49-F238E27FC236}">
                <a16:creationId xmlns:a16="http://schemas.microsoft.com/office/drawing/2014/main" id="{D1B5C711-1C98-4C1C-AAB8-EB6DE13782EC}"/>
              </a:ext>
            </a:extLst>
          </p:cNvPr>
          <p:cNvSpPr/>
          <p:nvPr userDrawn="1"/>
        </p:nvSpPr>
        <p:spPr>
          <a:xfrm>
            <a:off x="0" y="0"/>
            <a:ext cx="12207875"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solidFill>
                <a:schemeClr val="bg1"/>
              </a:solidFill>
            </a:endParaRPr>
          </a:p>
        </p:txBody>
      </p:sp>
      <p:sp>
        <p:nvSpPr>
          <p:cNvPr id="6" name="Dik Üçgen 5">
            <a:extLst>
              <a:ext uri="{FF2B5EF4-FFF2-40B4-BE49-F238E27FC236}">
                <a16:creationId xmlns:a16="http://schemas.microsoft.com/office/drawing/2014/main" id="{9DF88541-0FAE-49E1-B01A-E5F7181DE1FF}"/>
              </a:ext>
            </a:extLst>
          </p:cNvPr>
          <p:cNvSpPr/>
          <p:nvPr userDrawn="1"/>
        </p:nvSpPr>
        <p:spPr>
          <a:xfrm rot="13500000">
            <a:off x="-284163" y="5173663"/>
            <a:ext cx="568325" cy="568326"/>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p>
        </p:txBody>
      </p:sp>
      <p:grpSp>
        <p:nvGrpSpPr>
          <p:cNvPr id="7" name="Grup 4">
            <a:extLst>
              <a:ext uri="{FF2B5EF4-FFF2-40B4-BE49-F238E27FC236}">
                <a16:creationId xmlns:a16="http://schemas.microsoft.com/office/drawing/2014/main" id="{77F48C94-EA11-467B-BA99-50C34E21C322}"/>
              </a:ext>
            </a:extLst>
          </p:cNvPr>
          <p:cNvGrpSpPr>
            <a:grpSpLocks/>
          </p:cNvGrpSpPr>
          <p:nvPr userDrawn="1"/>
        </p:nvGrpSpPr>
        <p:grpSpPr bwMode="auto">
          <a:xfrm>
            <a:off x="-6350" y="0"/>
            <a:ext cx="12214225" cy="6858000"/>
            <a:chOff x="-6214" y="-1"/>
            <a:chExt cx="12214827" cy="6858000"/>
          </a:xfrm>
        </p:grpSpPr>
        <p:cxnSp>
          <p:nvCxnSpPr>
            <p:cNvPr id="8" name="Düz Bağlayıcı 7">
              <a:extLst>
                <a:ext uri="{FF2B5EF4-FFF2-40B4-BE49-F238E27FC236}">
                  <a16:creationId xmlns:a16="http://schemas.microsoft.com/office/drawing/2014/main" id="{7ADD9B46-DEA8-41CC-9CB0-D6ED60347857}"/>
                </a:ext>
              </a:extLst>
            </p:cNvPr>
            <p:cNvCxnSpPr>
              <a:cxnSpLocks/>
            </p:cNvCxnSpPr>
            <p:nvPr/>
          </p:nvCxnSpPr>
          <p:spPr>
            <a:xfrm>
              <a:off x="-6214" y="6686549"/>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 name="Düz Bağlayıcı 8">
              <a:extLst>
                <a:ext uri="{FF2B5EF4-FFF2-40B4-BE49-F238E27FC236}">
                  <a16:creationId xmlns:a16="http://schemas.microsoft.com/office/drawing/2014/main" id="{B929C32B-FFF8-4E68-AF83-B6B29A2448EB}"/>
                </a:ext>
              </a:extLst>
            </p:cNvPr>
            <p:cNvCxnSpPr>
              <a:cxnSpLocks/>
            </p:cNvCxnSpPr>
            <p:nvPr/>
          </p:nvCxnSpPr>
          <p:spPr>
            <a:xfrm>
              <a:off x="13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Düz Bağlayıcı 9">
              <a:extLst>
                <a:ext uri="{FF2B5EF4-FFF2-40B4-BE49-F238E27FC236}">
                  <a16:creationId xmlns:a16="http://schemas.microsoft.com/office/drawing/2014/main" id="{F3CF715C-BC96-436A-B5F7-0EE3C441D08C}"/>
                </a:ext>
              </a:extLst>
            </p:cNvPr>
            <p:cNvCxnSpPr>
              <a:cxnSpLocks/>
            </p:cNvCxnSpPr>
            <p:nvPr/>
          </p:nvCxnSpPr>
          <p:spPr>
            <a:xfrm>
              <a:off x="1199270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Düz Bağlayıcı 10">
              <a:extLst>
                <a:ext uri="{FF2B5EF4-FFF2-40B4-BE49-F238E27FC236}">
                  <a16:creationId xmlns:a16="http://schemas.microsoft.com/office/drawing/2014/main" id="{E8616917-199A-4B1C-AA6A-A806A31B7754}"/>
                </a:ext>
              </a:extLst>
            </p:cNvPr>
            <p:cNvCxnSpPr>
              <a:cxnSpLocks/>
            </p:cNvCxnSpPr>
            <p:nvPr/>
          </p:nvCxnSpPr>
          <p:spPr>
            <a:xfrm>
              <a:off x="19223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Düz Bağlayıcı 11">
              <a:extLst>
                <a:ext uri="{FF2B5EF4-FFF2-40B4-BE49-F238E27FC236}">
                  <a16:creationId xmlns:a16="http://schemas.microsoft.com/office/drawing/2014/main" id="{C05B0ECB-7320-493B-99F9-C2490DBDABF6}"/>
                </a:ext>
              </a:extLst>
            </p:cNvPr>
            <p:cNvCxnSpPr>
              <a:cxnSpLocks/>
            </p:cNvCxnSpPr>
            <p:nvPr/>
          </p:nvCxnSpPr>
          <p:spPr>
            <a:xfrm>
              <a:off x="11924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Düz Bağlayıcı 12">
              <a:extLst>
                <a:ext uri="{FF2B5EF4-FFF2-40B4-BE49-F238E27FC236}">
                  <a16:creationId xmlns:a16="http://schemas.microsoft.com/office/drawing/2014/main" id="{54B2BEF4-DAF4-4A71-BAE9-D7FD75A4A305}"/>
                </a:ext>
              </a:extLst>
            </p:cNvPr>
            <p:cNvCxnSpPr>
              <a:cxnSpLocks/>
            </p:cNvCxnSpPr>
            <p:nvPr/>
          </p:nvCxnSpPr>
          <p:spPr>
            <a:xfrm>
              <a:off x="21909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Düz Bağlayıcı 13">
              <a:extLst>
                <a:ext uri="{FF2B5EF4-FFF2-40B4-BE49-F238E27FC236}">
                  <a16:creationId xmlns:a16="http://schemas.microsoft.com/office/drawing/2014/main" id="{BB40BE30-0316-491A-AAA4-75F0A8592A01}"/>
                </a:ext>
              </a:extLst>
            </p:cNvPr>
            <p:cNvCxnSpPr>
              <a:cxnSpLocks/>
            </p:cNvCxnSpPr>
            <p:nvPr/>
          </p:nvCxnSpPr>
          <p:spPr>
            <a:xfrm>
              <a:off x="3191169"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Düz Bağlayıcı 14">
              <a:extLst>
                <a:ext uri="{FF2B5EF4-FFF2-40B4-BE49-F238E27FC236}">
                  <a16:creationId xmlns:a16="http://schemas.microsoft.com/office/drawing/2014/main" id="{B1B69AD2-AF1B-4DD6-9E1E-F04C5393B4FC}"/>
                </a:ext>
              </a:extLst>
            </p:cNvPr>
            <p:cNvCxnSpPr>
              <a:cxnSpLocks/>
            </p:cNvCxnSpPr>
            <p:nvPr/>
          </p:nvCxnSpPr>
          <p:spPr>
            <a:xfrm>
              <a:off x="41897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Düz Bağlayıcı 15">
              <a:extLst>
                <a:ext uri="{FF2B5EF4-FFF2-40B4-BE49-F238E27FC236}">
                  <a16:creationId xmlns:a16="http://schemas.microsoft.com/office/drawing/2014/main" id="{14656B5F-A5F2-4CAF-A9A6-FDA2F3941EB4}"/>
                </a:ext>
              </a:extLst>
            </p:cNvPr>
            <p:cNvCxnSpPr>
              <a:cxnSpLocks/>
            </p:cNvCxnSpPr>
            <p:nvPr/>
          </p:nvCxnSpPr>
          <p:spPr>
            <a:xfrm>
              <a:off x="518993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Düz Bağlayıcı 16">
              <a:extLst>
                <a:ext uri="{FF2B5EF4-FFF2-40B4-BE49-F238E27FC236}">
                  <a16:creationId xmlns:a16="http://schemas.microsoft.com/office/drawing/2014/main" id="{8E949F5E-1C1F-4B97-B49B-BF12141A5E7C}"/>
                </a:ext>
              </a:extLst>
            </p:cNvPr>
            <p:cNvCxnSpPr>
              <a:cxnSpLocks/>
            </p:cNvCxnSpPr>
            <p:nvPr/>
          </p:nvCxnSpPr>
          <p:spPr>
            <a:xfrm>
              <a:off x="618851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Düz Bağlayıcı 17">
              <a:extLst>
                <a:ext uri="{FF2B5EF4-FFF2-40B4-BE49-F238E27FC236}">
                  <a16:creationId xmlns:a16="http://schemas.microsoft.com/office/drawing/2014/main" id="{355CE0AD-E2BD-4790-A24F-FA9AA23D73F2}"/>
                </a:ext>
              </a:extLst>
            </p:cNvPr>
            <p:cNvCxnSpPr>
              <a:cxnSpLocks/>
            </p:cNvCxnSpPr>
            <p:nvPr/>
          </p:nvCxnSpPr>
          <p:spPr>
            <a:xfrm>
              <a:off x="7188691"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Düz Bağlayıcı 18">
              <a:extLst>
                <a:ext uri="{FF2B5EF4-FFF2-40B4-BE49-F238E27FC236}">
                  <a16:creationId xmlns:a16="http://schemas.microsoft.com/office/drawing/2014/main" id="{513072E9-FE33-47FF-9CEB-04860BD8F7BA}"/>
                </a:ext>
              </a:extLst>
            </p:cNvPr>
            <p:cNvCxnSpPr>
              <a:cxnSpLocks/>
            </p:cNvCxnSpPr>
            <p:nvPr/>
          </p:nvCxnSpPr>
          <p:spPr>
            <a:xfrm>
              <a:off x="818727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Düz Bağlayıcı 19">
              <a:extLst>
                <a:ext uri="{FF2B5EF4-FFF2-40B4-BE49-F238E27FC236}">
                  <a16:creationId xmlns:a16="http://schemas.microsoft.com/office/drawing/2014/main" id="{6F15FC3C-C712-4C88-A5C2-5206D5DFA44E}"/>
                </a:ext>
              </a:extLst>
            </p:cNvPr>
            <p:cNvCxnSpPr>
              <a:cxnSpLocks/>
            </p:cNvCxnSpPr>
            <p:nvPr/>
          </p:nvCxnSpPr>
          <p:spPr>
            <a:xfrm>
              <a:off x="918745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Düz Bağlayıcı 20">
              <a:extLst>
                <a:ext uri="{FF2B5EF4-FFF2-40B4-BE49-F238E27FC236}">
                  <a16:creationId xmlns:a16="http://schemas.microsoft.com/office/drawing/2014/main" id="{003BE9A9-8EE4-4560-B430-A4E5349D943E}"/>
                </a:ext>
              </a:extLst>
            </p:cNvPr>
            <p:cNvCxnSpPr>
              <a:cxnSpLocks/>
            </p:cNvCxnSpPr>
            <p:nvPr/>
          </p:nvCxnSpPr>
          <p:spPr>
            <a:xfrm>
              <a:off x="1018762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Düz Bağlayıcı 21">
              <a:extLst>
                <a:ext uri="{FF2B5EF4-FFF2-40B4-BE49-F238E27FC236}">
                  <a16:creationId xmlns:a16="http://schemas.microsoft.com/office/drawing/2014/main" id="{8CB4523A-AB54-495B-99DC-0B4F122963C0}"/>
                </a:ext>
              </a:extLst>
            </p:cNvPr>
            <p:cNvCxnSpPr>
              <a:cxnSpLocks/>
            </p:cNvCxnSpPr>
            <p:nvPr/>
          </p:nvCxnSpPr>
          <p:spPr>
            <a:xfrm>
              <a:off x="11186213"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Düz Bağlayıcı 22">
              <a:extLst>
                <a:ext uri="{FF2B5EF4-FFF2-40B4-BE49-F238E27FC236}">
                  <a16:creationId xmlns:a16="http://schemas.microsoft.com/office/drawing/2014/main" id="{A76AA180-FBB4-47CA-BFD6-739C6B4F877A}"/>
                </a:ext>
              </a:extLst>
            </p:cNvPr>
            <p:cNvCxnSpPr>
              <a:cxnSpLocks/>
            </p:cNvCxnSpPr>
            <p:nvPr/>
          </p:nvCxnSpPr>
          <p:spPr>
            <a:xfrm>
              <a:off x="12186387"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Düz Bağlayıcı 23">
              <a:extLst>
                <a:ext uri="{FF2B5EF4-FFF2-40B4-BE49-F238E27FC236}">
                  <a16:creationId xmlns:a16="http://schemas.microsoft.com/office/drawing/2014/main" id="{DC829AAB-44EF-4BD7-9DC7-95D76A7C0D65}"/>
                </a:ext>
              </a:extLst>
            </p:cNvPr>
            <p:cNvCxnSpPr>
              <a:cxnSpLocks/>
            </p:cNvCxnSpPr>
            <p:nvPr/>
          </p:nvCxnSpPr>
          <p:spPr>
            <a:xfrm>
              <a:off x="136" y="171449"/>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Düz Bağlayıcı 24">
              <a:extLst>
                <a:ext uri="{FF2B5EF4-FFF2-40B4-BE49-F238E27FC236}">
                  <a16:creationId xmlns:a16="http://schemas.microsoft.com/office/drawing/2014/main" id="{B0A8D4D4-2DD8-4ACF-96F0-CF4F33ADAA6B}"/>
                </a:ext>
              </a:extLst>
            </p:cNvPr>
            <p:cNvCxnSpPr>
              <a:cxnSpLocks/>
            </p:cNvCxnSpPr>
            <p:nvPr/>
          </p:nvCxnSpPr>
          <p:spPr>
            <a:xfrm>
              <a:off x="136" y="728662"/>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Düz Bağlayıcı 25">
              <a:extLst>
                <a:ext uri="{FF2B5EF4-FFF2-40B4-BE49-F238E27FC236}">
                  <a16:creationId xmlns:a16="http://schemas.microsoft.com/office/drawing/2014/main" id="{64685EF5-58C8-45BE-BFB4-082F3BBF6968}"/>
                </a:ext>
              </a:extLst>
            </p:cNvPr>
            <p:cNvCxnSpPr>
              <a:cxnSpLocks/>
            </p:cNvCxnSpPr>
            <p:nvPr/>
          </p:nvCxnSpPr>
          <p:spPr>
            <a:xfrm>
              <a:off x="136" y="1285874"/>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Düz Bağlayıcı 26">
              <a:extLst>
                <a:ext uri="{FF2B5EF4-FFF2-40B4-BE49-F238E27FC236}">
                  <a16:creationId xmlns:a16="http://schemas.microsoft.com/office/drawing/2014/main" id="{84EC0C02-8FF0-4CE2-A158-EAF479C193ED}"/>
                </a:ext>
              </a:extLst>
            </p:cNvPr>
            <p:cNvCxnSpPr>
              <a:cxnSpLocks/>
            </p:cNvCxnSpPr>
            <p:nvPr/>
          </p:nvCxnSpPr>
          <p:spPr>
            <a:xfrm>
              <a:off x="136" y="1843087"/>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Düz Bağlayıcı 27">
              <a:extLst>
                <a:ext uri="{FF2B5EF4-FFF2-40B4-BE49-F238E27FC236}">
                  <a16:creationId xmlns:a16="http://schemas.microsoft.com/office/drawing/2014/main" id="{DA158B2E-D015-48F1-8A89-FEEEFC51E68C}"/>
                </a:ext>
              </a:extLst>
            </p:cNvPr>
            <p:cNvCxnSpPr>
              <a:cxnSpLocks/>
            </p:cNvCxnSpPr>
            <p:nvPr/>
          </p:nvCxnSpPr>
          <p:spPr>
            <a:xfrm>
              <a:off x="136" y="2400299"/>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Düz Bağlayıcı 28">
              <a:extLst>
                <a:ext uri="{FF2B5EF4-FFF2-40B4-BE49-F238E27FC236}">
                  <a16:creationId xmlns:a16="http://schemas.microsoft.com/office/drawing/2014/main" id="{1B7B42C4-A5B0-4B42-98BE-D8711628E189}"/>
                </a:ext>
              </a:extLst>
            </p:cNvPr>
            <p:cNvCxnSpPr>
              <a:cxnSpLocks/>
            </p:cNvCxnSpPr>
            <p:nvPr/>
          </p:nvCxnSpPr>
          <p:spPr>
            <a:xfrm>
              <a:off x="136" y="2957512"/>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Düz Bağlayıcı 29">
              <a:extLst>
                <a:ext uri="{FF2B5EF4-FFF2-40B4-BE49-F238E27FC236}">
                  <a16:creationId xmlns:a16="http://schemas.microsoft.com/office/drawing/2014/main" id="{00A6CD95-C3AB-4DE7-BA0D-5CA843BC3BA9}"/>
                </a:ext>
              </a:extLst>
            </p:cNvPr>
            <p:cNvCxnSpPr>
              <a:cxnSpLocks/>
            </p:cNvCxnSpPr>
            <p:nvPr/>
          </p:nvCxnSpPr>
          <p:spPr>
            <a:xfrm>
              <a:off x="136" y="3514724"/>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Düz Bağlayıcı 30">
              <a:extLst>
                <a:ext uri="{FF2B5EF4-FFF2-40B4-BE49-F238E27FC236}">
                  <a16:creationId xmlns:a16="http://schemas.microsoft.com/office/drawing/2014/main" id="{A2CAB48E-AC7D-4297-B772-145FFD182FB1}"/>
                </a:ext>
              </a:extLst>
            </p:cNvPr>
            <p:cNvCxnSpPr>
              <a:cxnSpLocks/>
            </p:cNvCxnSpPr>
            <p:nvPr/>
          </p:nvCxnSpPr>
          <p:spPr>
            <a:xfrm>
              <a:off x="136" y="4071937"/>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Düz Bağlayıcı 31">
              <a:extLst>
                <a:ext uri="{FF2B5EF4-FFF2-40B4-BE49-F238E27FC236}">
                  <a16:creationId xmlns:a16="http://schemas.microsoft.com/office/drawing/2014/main" id="{CE881E60-7BBC-48D8-BAC1-B9D48401BB65}"/>
                </a:ext>
              </a:extLst>
            </p:cNvPr>
            <p:cNvCxnSpPr>
              <a:cxnSpLocks/>
            </p:cNvCxnSpPr>
            <p:nvPr/>
          </p:nvCxnSpPr>
          <p:spPr>
            <a:xfrm>
              <a:off x="136" y="4629149"/>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Düz Bağlayıcı 32">
              <a:extLst>
                <a:ext uri="{FF2B5EF4-FFF2-40B4-BE49-F238E27FC236}">
                  <a16:creationId xmlns:a16="http://schemas.microsoft.com/office/drawing/2014/main" id="{CD965CDB-7C88-4633-8261-6E466E3DE679}"/>
                </a:ext>
              </a:extLst>
            </p:cNvPr>
            <p:cNvCxnSpPr>
              <a:cxnSpLocks/>
            </p:cNvCxnSpPr>
            <p:nvPr/>
          </p:nvCxnSpPr>
          <p:spPr>
            <a:xfrm>
              <a:off x="136" y="5186362"/>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Düz Bağlayıcı 33">
              <a:extLst>
                <a:ext uri="{FF2B5EF4-FFF2-40B4-BE49-F238E27FC236}">
                  <a16:creationId xmlns:a16="http://schemas.microsoft.com/office/drawing/2014/main" id="{62746A79-EDBB-49D2-9F3C-0A83A1EF82B1}"/>
                </a:ext>
              </a:extLst>
            </p:cNvPr>
            <p:cNvCxnSpPr>
              <a:cxnSpLocks/>
            </p:cNvCxnSpPr>
            <p:nvPr/>
          </p:nvCxnSpPr>
          <p:spPr>
            <a:xfrm>
              <a:off x="136" y="5743574"/>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Düz Bağlayıcı 34">
              <a:extLst>
                <a:ext uri="{FF2B5EF4-FFF2-40B4-BE49-F238E27FC236}">
                  <a16:creationId xmlns:a16="http://schemas.microsoft.com/office/drawing/2014/main" id="{52B3DC4C-844D-4FE4-BAF6-29925115A213}"/>
                </a:ext>
              </a:extLst>
            </p:cNvPr>
            <p:cNvCxnSpPr>
              <a:cxnSpLocks/>
            </p:cNvCxnSpPr>
            <p:nvPr/>
          </p:nvCxnSpPr>
          <p:spPr>
            <a:xfrm>
              <a:off x="136" y="6857999"/>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Düz Bağlayıcı 36">
              <a:extLst>
                <a:ext uri="{FF2B5EF4-FFF2-40B4-BE49-F238E27FC236}">
                  <a16:creationId xmlns:a16="http://schemas.microsoft.com/office/drawing/2014/main" id="{DFE400ED-8099-4B2F-9866-764314029307}"/>
                </a:ext>
              </a:extLst>
            </p:cNvPr>
            <p:cNvCxnSpPr>
              <a:cxnSpLocks/>
            </p:cNvCxnSpPr>
            <p:nvPr/>
          </p:nvCxnSpPr>
          <p:spPr>
            <a:xfrm>
              <a:off x="16012" y="6248399"/>
              <a:ext cx="12192601"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8" name="Akış çizelgesi: Belge 8">
            <a:extLst>
              <a:ext uri="{FF2B5EF4-FFF2-40B4-BE49-F238E27FC236}">
                <a16:creationId xmlns:a16="http://schemas.microsoft.com/office/drawing/2014/main" id="{80FBF49B-A6F2-4936-86F4-C3A314CC221F}"/>
              </a:ext>
            </a:extLst>
          </p:cNvPr>
          <p:cNvSpPr/>
          <p:nvPr userDrawn="1"/>
        </p:nvSpPr>
        <p:spPr>
          <a:xfrm>
            <a:off x="-6350" y="-31750"/>
            <a:ext cx="12214225" cy="476091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26328 h 47652"/>
              <a:gd name="connsiteX1" fmla="*/ 21562 w 21600"/>
              <a:gd name="connsiteY1" fmla="*/ 0 h 47652"/>
              <a:gd name="connsiteX2" fmla="*/ 21600 w 21600"/>
              <a:gd name="connsiteY2" fmla="*/ 43650 h 47652"/>
              <a:gd name="connsiteX3" fmla="*/ 0 w 21600"/>
              <a:gd name="connsiteY3" fmla="*/ 46500 h 47652"/>
              <a:gd name="connsiteX4" fmla="*/ 0 w 21600"/>
              <a:gd name="connsiteY4" fmla="*/ 26328 h 47652"/>
              <a:gd name="connsiteX0" fmla="*/ 56 w 21600"/>
              <a:gd name="connsiteY0" fmla="*/ 98 h 47652"/>
              <a:gd name="connsiteX1" fmla="*/ 21562 w 21600"/>
              <a:gd name="connsiteY1" fmla="*/ 0 h 47652"/>
              <a:gd name="connsiteX2" fmla="*/ 21600 w 21600"/>
              <a:gd name="connsiteY2" fmla="*/ 43650 h 47652"/>
              <a:gd name="connsiteX3" fmla="*/ 0 w 21600"/>
              <a:gd name="connsiteY3" fmla="*/ 46500 h 47652"/>
              <a:gd name="connsiteX4" fmla="*/ 56 w 21600"/>
              <a:gd name="connsiteY4" fmla="*/ 98 h 47652"/>
              <a:gd name="connsiteX0" fmla="*/ 37 w 21600"/>
              <a:gd name="connsiteY0" fmla="*/ 196 h 47652"/>
              <a:gd name="connsiteX1" fmla="*/ 21562 w 21600"/>
              <a:gd name="connsiteY1" fmla="*/ 0 h 47652"/>
              <a:gd name="connsiteX2" fmla="*/ 21600 w 21600"/>
              <a:gd name="connsiteY2" fmla="*/ 43650 h 47652"/>
              <a:gd name="connsiteX3" fmla="*/ 0 w 21600"/>
              <a:gd name="connsiteY3" fmla="*/ 46500 h 47652"/>
              <a:gd name="connsiteX4" fmla="*/ 37 w 21600"/>
              <a:gd name="connsiteY4" fmla="*/ 196 h 47652"/>
              <a:gd name="connsiteX0" fmla="*/ 5 w 21606"/>
              <a:gd name="connsiteY0" fmla="*/ 196 h 47652"/>
              <a:gd name="connsiteX1" fmla="*/ 21568 w 21606"/>
              <a:gd name="connsiteY1" fmla="*/ 0 h 47652"/>
              <a:gd name="connsiteX2" fmla="*/ 21606 w 21606"/>
              <a:gd name="connsiteY2" fmla="*/ 43650 h 47652"/>
              <a:gd name="connsiteX3" fmla="*/ 6 w 21606"/>
              <a:gd name="connsiteY3" fmla="*/ 46500 h 47652"/>
              <a:gd name="connsiteX4" fmla="*/ 5 w 21606"/>
              <a:gd name="connsiteY4" fmla="*/ 196 h 47652"/>
              <a:gd name="connsiteX0" fmla="*/ 3 w 21642"/>
              <a:gd name="connsiteY0" fmla="*/ 1 h 47652"/>
              <a:gd name="connsiteX1" fmla="*/ 21604 w 21642"/>
              <a:gd name="connsiteY1" fmla="*/ 0 h 47652"/>
              <a:gd name="connsiteX2" fmla="*/ 21642 w 21642"/>
              <a:gd name="connsiteY2" fmla="*/ 43650 h 47652"/>
              <a:gd name="connsiteX3" fmla="*/ 42 w 21642"/>
              <a:gd name="connsiteY3" fmla="*/ 46500 h 47652"/>
              <a:gd name="connsiteX4" fmla="*/ 3 w 21642"/>
              <a:gd name="connsiteY4" fmla="*/ 1 h 47652"/>
              <a:gd name="connsiteX0" fmla="*/ 3 w 21642"/>
              <a:gd name="connsiteY0" fmla="*/ 0 h 47651"/>
              <a:gd name="connsiteX1" fmla="*/ 21623 w 21642"/>
              <a:gd name="connsiteY1" fmla="*/ 97 h 47651"/>
              <a:gd name="connsiteX2" fmla="*/ 21642 w 21642"/>
              <a:gd name="connsiteY2" fmla="*/ 43649 h 47651"/>
              <a:gd name="connsiteX3" fmla="*/ 42 w 21642"/>
              <a:gd name="connsiteY3" fmla="*/ 46499 h 47651"/>
              <a:gd name="connsiteX4" fmla="*/ 3 w 21642"/>
              <a:gd name="connsiteY4" fmla="*/ 0 h 47651"/>
              <a:gd name="connsiteX0" fmla="*/ 3 w 21642"/>
              <a:gd name="connsiteY0" fmla="*/ 147 h 47798"/>
              <a:gd name="connsiteX1" fmla="*/ 21623 w 21642"/>
              <a:gd name="connsiteY1" fmla="*/ 0 h 47798"/>
              <a:gd name="connsiteX2" fmla="*/ 21642 w 21642"/>
              <a:gd name="connsiteY2" fmla="*/ 43796 h 47798"/>
              <a:gd name="connsiteX3" fmla="*/ 42 w 21642"/>
              <a:gd name="connsiteY3" fmla="*/ 46646 h 47798"/>
              <a:gd name="connsiteX4" fmla="*/ 3 w 21642"/>
              <a:gd name="connsiteY4" fmla="*/ 147 h 47798"/>
              <a:gd name="connsiteX0" fmla="*/ 17 w 21656"/>
              <a:gd name="connsiteY0" fmla="*/ 147 h 47742"/>
              <a:gd name="connsiteX1" fmla="*/ 21637 w 21656"/>
              <a:gd name="connsiteY1" fmla="*/ 0 h 47742"/>
              <a:gd name="connsiteX2" fmla="*/ 21656 w 21656"/>
              <a:gd name="connsiteY2" fmla="*/ 43796 h 47742"/>
              <a:gd name="connsiteX3" fmla="*/ 0 w 21656"/>
              <a:gd name="connsiteY3" fmla="*/ 46582 h 47742"/>
              <a:gd name="connsiteX4" fmla="*/ 17 w 21656"/>
              <a:gd name="connsiteY4" fmla="*/ 147 h 47742"/>
              <a:gd name="connsiteX0" fmla="*/ 17 w 21663"/>
              <a:gd name="connsiteY0" fmla="*/ 73 h 47668"/>
              <a:gd name="connsiteX1" fmla="*/ 21663 w 21663"/>
              <a:gd name="connsiteY1" fmla="*/ 0 h 47668"/>
              <a:gd name="connsiteX2" fmla="*/ 21656 w 21663"/>
              <a:gd name="connsiteY2" fmla="*/ 43722 h 47668"/>
              <a:gd name="connsiteX3" fmla="*/ 0 w 21663"/>
              <a:gd name="connsiteY3" fmla="*/ 46508 h 47668"/>
              <a:gd name="connsiteX4" fmla="*/ 17 w 21663"/>
              <a:gd name="connsiteY4" fmla="*/ 73 h 47668"/>
              <a:gd name="connsiteX0" fmla="*/ 5 w 21671"/>
              <a:gd name="connsiteY0" fmla="*/ 73 h 47668"/>
              <a:gd name="connsiteX1" fmla="*/ 21671 w 21671"/>
              <a:gd name="connsiteY1" fmla="*/ 0 h 47668"/>
              <a:gd name="connsiteX2" fmla="*/ 21664 w 21671"/>
              <a:gd name="connsiteY2" fmla="*/ 43722 h 47668"/>
              <a:gd name="connsiteX3" fmla="*/ 8 w 21671"/>
              <a:gd name="connsiteY3" fmla="*/ 46508 h 47668"/>
              <a:gd name="connsiteX4" fmla="*/ 5 w 21671"/>
              <a:gd name="connsiteY4" fmla="*/ 73 h 47668"/>
              <a:gd name="connsiteX0" fmla="*/ 5 w 21671"/>
              <a:gd name="connsiteY0" fmla="*/ 73 h 47668"/>
              <a:gd name="connsiteX1" fmla="*/ 21671 w 21671"/>
              <a:gd name="connsiteY1" fmla="*/ 0 h 47668"/>
              <a:gd name="connsiteX2" fmla="*/ 21670 w 21671"/>
              <a:gd name="connsiteY2" fmla="*/ 43722 h 47668"/>
              <a:gd name="connsiteX3" fmla="*/ 8 w 21671"/>
              <a:gd name="connsiteY3" fmla="*/ 46508 h 47668"/>
              <a:gd name="connsiteX4" fmla="*/ 5 w 21671"/>
              <a:gd name="connsiteY4" fmla="*/ 73 h 47668"/>
              <a:gd name="connsiteX0" fmla="*/ 4 w 21676"/>
              <a:gd name="connsiteY0" fmla="*/ 0 h 47722"/>
              <a:gd name="connsiteX1" fmla="*/ 21676 w 21676"/>
              <a:gd name="connsiteY1" fmla="*/ 54 h 47722"/>
              <a:gd name="connsiteX2" fmla="*/ 21675 w 21676"/>
              <a:gd name="connsiteY2" fmla="*/ 43776 h 47722"/>
              <a:gd name="connsiteX3" fmla="*/ 13 w 21676"/>
              <a:gd name="connsiteY3" fmla="*/ 46562 h 47722"/>
              <a:gd name="connsiteX4" fmla="*/ 4 w 21676"/>
              <a:gd name="connsiteY4" fmla="*/ 0 h 4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6" h="47722">
                <a:moveTo>
                  <a:pt x="4" y="0"/>
                </a:moveTo>
                <a:lnTo>
                  <a:pt x="21676" y="54"/>
                </a:lnTo>
                <a:cubicBezTo>
                  <a:pt x="21676" y="5828"/>
                  <a:pt x="21675" y="38002"/>
                  <a:pt x="21675" y="43776"/>
                </a:cubicBezTo>
                <a:cubicBezTo>
                  <a:pt x="10875" y="43776"/>
                  <a:pt x="10813" y="50312"/>
                  <a:pt x="13" y="46562"/>
                </a:cubicBezTo>
                <a:cubicBezTo>
                  <a:pt x="32" y="31095"/>
                  <a:pt x="-15" y="15467"/>
                  <a:pt x="4" y="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tr-TR">
              <a:solidFill>
                <a:schemeClr val="bg1"/>
              </a:solidFill>
            </a:endParaRPr>
          </a:p>
        </p:txBody>
      </p:sp>
      <p:sp>
        <p:nvSpPr>
          <p:cNvPr id="36" name="Başlık 1"/>
          <p:cNvSpPr>
            <a:spLocks noGrp="1"/>
          </p:cNvSpPr>
          <p:nvPr>
            <p:ph type="title"/>
          </p:nvPr>
        </p:nvSpPr>
        <p:spPr>
          <a:xfrm>
            <a:off x="457200" y="4657856"/>
            <a:ext cx="10744186" cy="1589223"/>
          </a:xfrm>
          <a:prstGeom prst="rect">
            <a:avLst/>
          </a:prstGeom>
        </p:spPr>
        <p:txBody>
          <a:bodyPr rtlCol="0" anchor="ctr">
            <a:normAutofit/>
          </a:bodyPr>
          <a:lstStyle>
            <a:lvl1pPr>
              <a:defRPr sz="4400"/>
            </a:lvl1pPr>
          </a:lstStyle>
          <a:p>
            <a:r>
              <a:rPr lang="tr-TR" noProof="0"/>
              <a:t>Asıl başlık stilini düzenlemek için tıklayın</a:t>
            </a:r>
          </a:p>
        </p:txBody>
      </p:sp>
      <p:sp>
        <p:nvSpPr>
          <p:cNvPr id="41" name="İçerik Yer Tutucusu 37"/>
          <p:cNvSpPr>
            <a:spLocks noGrp="1"/>
          </p:cNvSpPr>
          <p:nvPr>
            <p:ph sz="quarter" idx="13"/>
          </p:nvPr>
        </p:nvSpPr>
        <p:spPr>
          <a:xfrm>
            <a:off x="516303" y="243154"/>
            <a:ext cx="11156556" cy="3776486"/>
          </a:xfrm>
          <a:prstGeom prst="rect">
            <a:avLst/>
          </a:prstGeom>
        </p:spPr>
        <p:txBody>
          <a:bodyPr rtlCol="0"/>
          <a:lstStyle>
            <a:lvl1pPr marL="0" indent="0">
              <a:buNone/>
              <a:defRPr sz="2000">
                <a:solidFill>
                  <a:schemeClr val="tx1"/>
                </a:solidFill>
              </a:defRPr>
            </a:lvl1pPr>
            <a:lvl2pPr marL="0" indent="0">
              <a:buNone/>
              <a:defRPr sz="1800">
                <a:solidFill>
                  <a:schemeClr val="tx1"/>
                </a:solidFill>
              </a:defRPr>
            </a:lvl2pPr>
            <a:lvl3pPr marL="0" indent="0">
              <a:buNone/>
              <a:defRPr sz="1600">
                <a:solidFill>
                  <a:schemeClr val="tx1"/>
                </a:solidFill>
              </a:defRPr>
            </a:lvl3pPr>
            <a:lvl4pPr marL="0" indent="0">
              <a:buNone/>
              <a:defRPr sz="1400">
                <a:solidFill>
                  <a:schemeClr val="tx1"/>
                </a:solidFill>
              </a:defRPr>
            </a:lvl4pPr>
            <a:lvl5pPr marL="0" indent="0">
              <a:buNone/>
              <a:defRPr sz="1400">
                <a:solidFill>
                  <a:schemeClr val="tx1"/>
                </a:solidFill>
              </a:defRPr>
            </a:lvl5pPr>
          </a:lstStyle>
          <a:p>
            <a:pPr lvl="0"/>
            <a:r>
              <a:rPr lang="tr-TR" noProof="0"/>
              <a:t>Asıl metin stillerini düzenlemek için tıklayın</a:t>
            </a:r>
          </a:p>
        </p:txBody>
      </p:sp>
      <p:sp>
        <p:nvSpPr>
          <p:cNvPr id="39" name="Tarih Yer Tutucusu 3">
            <a:extLst>
              <a:ext uri="{FF2B5EF4-FFF2-40B4-BE49-F238E27FC236}">
                <a16:creationId xmlns:a16="http://schemas.microsoft.com/office/drawing/2014/main" id="{60414A80-679F-4195-B399-A9F0100EF63B}"/>
              </a:ext>
            </a:extLst>
          </p:cNvPr>
          <p:cNvSpPr>
            <a:spLocks noGrp="1"/>
          </p:cNvSpPr>
          <p:nvPr>
            <p:ph type="dt" sz="half" idx="14"/>
          </p:nvPr>
        </p:nvSpPr>
        <p:spPr>
          <a:xfrm>
            <a:off x="457200" y="6324600"/>
            <a:ext cx="2560638" cy="365125"/>
          </a:xfrm>
          <a:prstGeom prst="rect">
            <a:avLst/>
          </a:prstGeom>
        </p:spPr>
        <p:txBody>
          <a:bodyPr rtlCol="0" anchor="ctr"/>
          <a:lstStyle>
            <a:lvl1pPr eaLnBrk="1" fontAlgn="auto" hangingPunct="1">
              <a:spcBef>
                <a:spcPts val="0"/>
              </a:spcBef>
              <a:spcAft>
                <a:spcPts val="0"/>
              </a:spcAft>
              <a:defRPr sz="900" spc="150" baseline="0">
                <a:solidFill>
                  <a:schemeClr val="bg1"/>
                </a:solidFill>
                <a:latin typeface="+mn-lt"/>
              </a:defRPr>
            </a:lvl1pPr>
          </a:lstStyle>
          <a:p>
            <a:pPr>
              <a:defRPr/>
            </a:pPr>
            <a:r>
              <a:rPr lang="tr-TR"/>
              <a:t>02/02/20XX</a:t>
            </a:r>
          </a:p>
        </p:txBody>
      </p:sp>
      <p:sp>
        <p:nvSpPr>
          <p:cNvPr id="40" name="Alt Bilgi Yer Tutucusu 4">
            <a:extLst>
              <a:ext uri="{FF2B5EF4-FFF2-40B4-BE49-F238E27FC236}">
                <a16:creationId xmlns:a16="http://schemas.microsoft.com/office/drawing/2014/main" id="{E132A2C2-6E38-43D7-AD45-F644CE63B266}"/>
              </a:ext>
            </a:extLst>
          </p:cNvPr>
          <p:cNvSpPr>
            <a:spLocks noGrp="1"/>
          </p:cNvSpPr>
          <p:nvPr>
            <p:ph type="ftr" sz="quarter" idx="15"/>
          </p:nvPr>
        </p:nvSpPr>
        <p:spPr>
          <a:xfrm>
            <a:off x="4200525" y="6319838"/>
            <a:ext cx="3983038" cy="365125"/>
          </a:xfrm>
          <a:prstGeom prst="rect">
            <a:avLst/>
          </a:prstGeom>
        </p:spPr>
        <p:txBody>
          <a:bodyPr rtlCol="0" anchor="ctr"/>
          <a:lstStyle>
            <a:lvl1pPr algn="ctr" eaLnBrk="1" fontAlgn="auto" hangingPunct="1">
              <a:spcBef>
                <a:spcPts val="0"/>
              </a:spcBef>
              <a:spcAft>
                <a:spcPts val="0"/>
              </a:spcAft>
              <a:defRPr sz="900" spc="150" baseline="0">
                <a:solidFill>
                  <a:schemeClr val="bg1"/>
                </a:solidFill>
                <a:latin typeface="+mn-lt"/>
              </a:defRPr>
            </a:lvl1pPr>
          </a:lstStyle>
          <a:p>
            <a:pPr>
              <a:defRPr/>
            </a:pPr>
            <a:r>
              <a:rPr lang="tr-TR"/>
              <a:t>SUNU BAŞLIĞI</a:t>
            </a:r>
          </a:p>
        </p:txBody>
      </p:sp>
      <p:sp>
        <p:nvSpPr>
          <p:cNvPr id="42" name="Slayt Numarası Yer Tutucusu 5">
            <a:extLst>
              <a:ext uri="{FF2B5EF4-FFF2-40B4-BE49-F238E27FC236}">
                <a16:creationId xmlns:a16="http://schemas.microsoft.com/office/drawing/2014/main" id="{E6C69A02-84CE-466F-BFAF-641875E9E34E}"/>
              </a:ext>
            </a:extLst>
          </p:cNvPr>
          <p:cNvSpPr>
            <a:spLocks noGrp="1"/>
          </p:cNvSpPr>
          <p:nvPr>
            <p:ph type="sldNum" sz="quarter" idx="16"/>
          </p:nvPr>
        </p:nvSpPr>
        <p:spPr>
          <a:xfrm>
            <a:off x="11190288" y="6324600"/>
            <a:ext cx="800100" cy="365125"/>
          </a:xfrm>
          <a:prstGeom prst="rect">
            <a:avLst/>
          </a:prstGeom>
        </p:spPr>
        <p:txBody>
          <a:bodyPr rtlCol="0" anchor="ctr"/>
          <a:lstStyle>
            <a:lvl1pPr algn="ctr" eaLnBrk="1" fontAlgn="auto" hangingPunct="1">
              <a:spcBef>
                <a:spcPts val="0"/>
              </a:spcBef>
              <a:spcAft>
                <a:spcPts val="0"/>
              </a:spcAft>
              <a:defRPr sz="900" spc="150" baseline="0">
                <a:solidFill>
                  <a:schemeClr val="bg1"/>
                </a:solidFill>
                <a:latin typeface="+mn-lt"/>
              </a:defRPr>
            </a:lvl1pPr>
          </a:lstStyle>
          <a:p>
            <a:pPr>
              <a:defRPr/>
            </a:pPr>
            <a:fld id="{14B2C034-7A0C-4E6A-8A62-57FB791377FB}" type="slidenum">
              <a:rPr lang="tr-TR"/>
              <a:pPr>
                <a:defRPr/>
              </a:pPr>
              <a:t>‹#›</a:t>
            </a:fld>
            <a:endParaRPr lang="tr-TR"/>
          </a:p>
        </p:txBody>
      </p:sp>
    </p:spTree>
    <p:extLst>
      <p:ext uri="{BB962C8B-B14F-4D97-AF65-F5344CB8AC3E}">
        <p14:creationId xmlns:p14="http://schemas.microsoft.com/office/powerpoint/2010/main" val="3527336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89" r:id="rId1"/>
    <p:sldLayoutId id="2147483891" r:id="rId2"/>
    <p:sldLayoutId id="2147483892" r:id="rId3"/>
    <p:sldLayoutId id="2147483890"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Lst>
  <p:hf hdr="0"/>
  <p:txStyles>
    <p:titleStyle>
      <a:lvl1pPr algn="l" rtl="0" eaLnBrk="0" fontAlgn="base" hangingPunct="0">
        <a:lnSpc>
          <a:spcPct val="90000"/>
        </a:lnSpc>
        <a:spcBef>
          <a:spcPct val="0"/>
        </a:spcBef>
        <a:spcAft>
          <a:spcPct val="0"/>
        </a:spcAft>
        <a:defRPr sz="4400" kern="1200">
          <a:solidFill>
            <a:srgbClr val="FFFFFF"/>
          </a:solidFill>
          <a:latin typeface="+mj-lt"/>
          <a:ea typeface="+mj-ea"/>
          <a:cs typeface="+mj-cs"/>
        </a:defRPr>
      </a:lvl1pPr>
      <a:lvl2pPr algn="l" rtl="0" eaLnBrk="0" fontAlgn="base" hangingPunct="0">
        <a:lnSpc>
          <a:spcPct val="90000"/>
        </a:lnSpc>
        <a:spcBef>
          <a:spcPct val="0"/>
        </a:spcBef>
        <a:spcAft>
          <a:spcPct val="0"/>
        </a:spcAft>
        <a:defRPr sz="4400">
          <a:solidFill>
            <a:srgbClr val="FFFFFF"/>
          </a:solidFill>
          <a:latin typeface="Posterama" panose="020B0504020200020000" pitchFamily="34" charset="0"/>
        </a:defRPr>
      </a:lvl2pPr>
      <a:lvl3pPr algn="l" rtl="0" eaLnBrk="0" fontAlgn="base" hangingPunct="0">
        <a:lnSpc>
          <a:spcPct val="90000"/>
        </a:lnSpc>
        <a:spcBef>
          <a:spcPct val="0"/>
        </a:spcBef>
        <a:spcAft>
          <a:spcPct val="0"/>
        </a:spcAft>
        <a:defRPr sz="4400">
          <a:solidFill>
            <a:srgbClr val="FFFFFF"/>
          </a:solidFill>
          <a:latin typeface="Posterama" panose="020B0504020200020000" pitchFamily="34" charset="0"/>
        </a:defRPr>
      </a:lvl3pPr>
      <a:lvl4pPr algn="l" rtl="0" eaLnBrk="0" fontAlgn="base" hangingPunct="0">
        <a:lnSpc>
          <a:spcPct val="90000"/>
        </a:lnSpc>
        <a:spcBef>
          <a:spcPct val="0"/>
        </a:spcBef>
        <a:spcAft>
          <a:spcPct val="0"/>
        </a:spcAft>
        <a:defRPr sz="4400">
          <a:solidFill>
            <a:srgbClr val="FFFFFF"/>
          </a:solidFill>
          <a:latin typeface="Posterama" panose="020B0504020200020000" pitchFamily="34" charset="0"/>
        </a:defRPr>
      </a:lvl4pPr>
      <a:lvl5pPr algn="l" rtl="0" eaLnBrk="0" fontAlgn="base" hangingPunct="0">
        <a:lnSpc>
          <a:spcPct val="90000"/>
        </a:lnSpc>
        <a:spcBef>
          <a:spcPct val="0"/>
        </a:spcBef>
        <a:spcAft>
          <a:spcPct val="0"/>
        </a:spcAft>
        <a:defRPr sz="4400">
          <a:solidFill>
            <a:srgbClr val="FFFFFF"/>
          </a:solidFill>
          <a:latin typeface="Posterama" panose="020B0504020200020000" pitchFamily="34" charset="0"/>
        </a:defRPr>
      </a:lvl5pPr>
      <a:lvl6pPr marL="457200" algn="l" rtl="0" fontAlgn="base">
        <a:lnSpc>
          <a:spcPct val="90000"/>
        </a:lnSpc>
        <a:spcBef>
          <a:spcPct val="0"/>
        </a:spcBef>
        <a:spcAft>
          <a:spcPct val="0"/>
        </a:spcAft>
        <a:defRPr sz="4400">
          <a:solidFill>
            <a:srgbClr val="FFFFFF"/>
          </a:solidFill>
          <a:latin typeface="Posterama" panose="020B0504020200020000" pitchFamily="34" charset="0"/>
        </a:defRPr>
      </a:lvl6pPr>
      <a:lvl7pPr marL="914400" algn="l" rtl="0" fontAlgn="base">
        <a:lnSpc>
          <a:spcPct val="90000"/>
        </a:lnSpc>
        <a:spcBef>
          <a:spcPct val="0"/>
        </a:spcBef>
        <a:spcAft>
          <a:spcPct val="0"/>
        </a:spcAft>
        <a:defRPr sz="4400">
          <a:solidFill>
            <a:srgbClr val="FFFFFF"/>
          </a:solidFill>
          <a:latin typeface="Posterama" panose="020B0504020200020000" pitchFamily="34" charset="0"/>
        </a:defRPr>
      </a:lvl7pPr>
      <a:lvl8pPr marL="1371600" algn="l" rtl="0" fontAlgn="base">
        <a:lnSpc>
          <a:spcPct val="90000"/>
        </a:lnSpc>
        <a:spcBef>
          <a:spcPct val="0"/>
        </a:spcBef>
        <a:spcAft>
          <a:spcPct val="0"/>
        </a:spcAft>
        <a:defRPr sz="4400">
          <a:solidFill>
            <a:srgbClr val="FFFFFF"/>
          </a:solidFill>
          <a:latin typeface="Posterama" panose="020B0504020200020000" pitchFamily="34" charset="0"/>
        </a:defRPr>
      </a:lvl8pPr>
      <a:lvl9pPr marL="1828800" algn="l" rtl="0" fontAlgn="base">
        <a:lnSpc>
          <a:spcPct val="90000"/>
        </a:lnSpc>
        <a:spcBef>
          <a:spcPct val="0"/>
        </a:spcBef>
        <a:spcAft>
          <a:spcPct val="0"/>
        </a:spcAft>
        <a:defRPr sz="4400">
          <a:solidFill>
            <a:srgbClr val="FFFFFF"/>
          </a:solidFill>
          <a:latin typeface="Posterama" panose="020B0504020200020000" pitchFamily="34" charset="0"/>
        </a:defRPr>
      </a:lvl9pPr>
    </p:titleStyle>
    <p:bodyStyle>
      <a:lvl1pPr marL="228600" indent="-228600" algn="l" rtl="0" eaLnBrk="0" fontAlgn="base" hangingPunct="0">
        <a:lnSpc>
          <a:spcPct val="110000"/>
        </a:lnSpc>
        <a:spcBef>
          <a:spcPts val="1000"/>
        </a:spcBef>
        <a:spcAft>
          <a:spcPct val="0"/>
        </a:spcAft>
        <a:buClr>
          <a:schemeClr val="bg1"/>
        </a:buClr>
        <a:buSzPct val="75000"/>
        <a:buFont typeface="Posterama" panose="020B0504020200020000" pitchFamily="34" charset="0"/>
        <a:buAutoNum type="arabicPeriod"/>
        <a:defRPr sz="2800" kern="1200">
          <a:solidFill>
            <a:srgbClr val="FFFFFF"/>
          </a:solidFill>
          <a:latin typeface="+mn-lt"/>
          <a:ea typeface="+mn-ea"/>
          <a:cs typeface="+mn-cs"/>
        </a:defRPr>
      </a:lvl1pPr>
      <a:lvl2pPr marL="228600" indent="-228600" algn="l" rtl="0" eaLnBrk="0" fontAlgn="base" hangingPunct="0">
        <a:lnSpc>
          <a:spcPct val="110000"/>
        </a:lnSpc>
        <a:spcBef>
          <a:spcPts val="500"/>
        </a:spcBef>
        <a:spcAft>
          <a:spcPct val="0"/>
        </a:spcAft>
        <a:buClr>
          <a:schemeClr val="bg1"/>
        </a:buClr>
        <a:buSzPct val="75000"/>
        <a:buFont typeface="Posterama" panose="020B0504020200020000" pitchFamily="34" charset="0"/>
        <a:buAutoNum type="arabicPeriod"/>
        <a:defRPr sz="2400" kern="1200">
          <a:solidFill>
            <a:srgbClr val="FFFFFF"/>
          </a:solidFill>
          <a:latin typeface="+mn-lt"/>
          <a:ea typeface="+mn-ea"/>
          <a:cs typeface="+mn-cs"/>
        </a:defRPr>
      </a:lvl2pPr>
      <a:lvl3pPr marL="228600" indent="-228600" algn="l" rtl="0" eaLnBrk="0" fontAlgn="base" hangingPunct="0">
        <a:lnSpc>
          <a:spcPct val="110000"/>
        </a:lnSpc>
        <a:spcBef>
          <a:spcPts val="500"/>
        </a:spcBef>
        <a:spcAft>
          <a:spcPct val="0"/>
        </a:spcAft>
        <a:buClr>
          <a:schemeClr val="bg1"/>
        </a:buClr>
        <a:buSzPct val="75000"/>
        <a:buFont typeface="Posterama" panose="020B0504020200020000" pitchFamily="34" charset="0"/>
        <a:buAutoNum type="arabicPeriod"/>
        <a:defRPr sz="2000" kern="1200">
          <a:solidFill>
            <a:srgbClr val="FFFFFF"/>
          </a:solidFill>
          <a:latin typeface="+mn-lt"/>
          <a:ea typeface="+mn-ea"/>
          <a:cs typeface="+mn-cs"/>
        </a:defRPr>
      </a:lvl3pPr>
      <a:lvl4pPr marL="228600" indent="-228600" algn="l" rtl="0" eaLnBrk="0" fontAlgn="base" hangingPunct="0">
        <a:lnSpc>
          <a:spcPct val="110000"/>
        </a:lnSpc>
        <a:spcBef>
          <a:spcPts val="500"/>
        </a:spcBef>
        <a:spcAft>
          <a:spcPct val="0"/>
        </a:spcAft>
        <a:buClr>
          <a:schemeClr val="bg1"/>
        </a:buClr>
        <a:buSzPct val="75000"/>
        <a:buFont typeface="Posterama" panose="020B0504020200020000" pitchFamily="34" charset="0"/>
        <a:buAutoNum type="arabicPeriod"/>
        <a:defRPr kern="1200">
          <a:solidFill>
            <a:srgbClr val="FFFFFF"/>
          </a:solidFill>
          <a:latin typeface="+mn-lt"/>
          <a:ea typeface="+mn-ea"/>
          <a:cs typeface="+mn-cs"/>
        </a:defRPr>
      </a:lvl4pPr>
      <a:lvl5pPr marL="228600" indent="-228600" algn="l" rtl="0" eaLnBrk="0" fontAlgn="base" hangingPunct="0">
        <a:lnSpc>
          <a:spcPct val="110000"/>
        </a:lnSpc>
        <a:spcBef>
          <a:spcPts val="500"/>
        </a:spcBef>
        <a:spcAft>
          <a:spcPct val="0"/>
        </a:spcAft>
        <a:buClr>
          <a:schemeClr val="bg1"/>
        </a:buClr>
        <a:buSzPct val="75000"/>
        <a:buFont typeface="Posterama" panose="020B0504020200020000" pitchFamily="34" charset="0"/>
        <a:buAutoNum type="arabicPeriod"/>
        <a:defRPr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pyimagesearch.com/2016/03/21/ordering-coordinates-clockwise-with-python-and-opencv/?_ga=2.198775343.1471408995.1639594310-1118873955.1638619128" TargetMode="External"/><Relationship Id="rId7" Type="http://schemas.openxmlformats.org/officeDocument/2006/relationships/hyperlink" Target="https://docs.opencv.org/3.4/d4/d73/tutorial_py_contours_begin.html"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hyperlink" Target="https://docs.opencv.org/4.x/dc/da5/tutorial_py_drawing_functions.html" TargetMode="External"/><Relationship Id="rId5" Type="http://schemas.openxmlformats.org/officeDocument/2006/relationships/hyperlink" Target="https://docs.opencv.org/3.4/da/d22/tutorial_py_canny.html" TargetMode="External"/><Relationship Id="rId4" Type="http://schemas.openxmlformats.org/officeDocument/2006/relationships/hyperlink" Target="https://theailearner.com/tag/cv2-minarearec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Date Placeholder 4">
            <a:extLst>
              <a:ext uri="{FF2B5EF4-FFF2-40B4-BE49-F238E27FC236}">
                <a16:creationId xmlns:a16="http://schemas.microsoft.com/office/drawing/2014/main" id="{C2FBB637-C76B-414C-B5F8-0056B3E3C3D8}"/>
              </a:ext>
            </a:extLst>
          </p:cNvPr>
          <p:cNvSpPr>
            <a:spLocks noGrp="1"/>
          </p:cNvSpPr>
          <p:nvPr>
            <p:ph type="dt" sz="quarter" idx="14"/>
          </p:nvPr>
        </p:nvSpPr>
        <p:spPr/>
        <p:txBody>
          <a:bodyPr>
            <a:normAutofit/>
          </a:bodyPr>
          <a:lstStyle/>
          <a:p>
            <a:pPr>
              <a:spcAft>
                <a:spcPts val="600"/>
              </a:spcAft>
              <a:defRPr/>
            </a:pPr>
            <a:r>
              <a:rPr lang="tr-TR" dirty="0">
                <a:solidFill>
                  <a:schemeClr val="bg1"/>
                </a:solidFill>
              </a:rPr>
              <a:t>27/12/2021</a:t>
            </a:r>
          </a:p>
        </p:txBody>
      </p:sp>
      <p:sp>
        <p:nvSpPr>
          <p:cNvPr id="1032" name="Slide Number Placeholder 6">
            <a:extLst>
              <a:ext uri="{FF2B5EF4-FFF2-40B4-BE49-F238E27FC236}">
                <a16:creationId xmlns:a16="http://schemas.microsoft.com/office/drawing/2014/main" id="{6008EDFE-5F4C-4275-98D1-C98D7F0B0B80}"/>
              </a:ext>
            </a:extLst>
          </p:cNvPr>
          <p:cNvSpPr>
            <a:spLocks noGrp="1"/>
          </p:cNvSpPr>
          <p:nvPr>
            <p:ph type="sldNum" sz="quarter" idx="16"/>
          </p:nvPr>
        </p:nvSpPr>
        <p:spPr/>
        <p:txBody>
          <a:bodyPr>
            <a:normAutofit/>
          </a:bodyPr>
          <a:lstStyle/>
          <a:p>
            <a:pPr>
              <a:spcAft>
                <a:spcPts val="600"/>
              </a:spcAft>
              <a:defRPr/>
            </a:pPr>
            <a:fld id="{D666E65C-9BC7-4C1B-8A84-1E73012D0B53}" type="slidenum">
              <a:rPr lang="tr-TR">
                <a:solidFill>
                  <a:schemeClr val="bg1"/>
                </a:solidFill>
              </a:rPr>
              <a:pPr>
                <a:spcAft>
                  <a:spcPts val="600"/>
                </a:spcAft>
                <a:defRPr/>
              </a:pPr>
              <a:t>1</a:t>
            </a:fld>
            <a:endParaRPr lang="tr-TR" dirty="0">
              <a:solidFill>
                <a:schemeClr val="bg1"/>
              </a:solidFill>
            </a:endParaRPr>
          </a:p>
        </p:txBody>
      </p:sp>
      <p:pic>
        <p:nvPicPr>
          <p:cNvPr id="12" name="Resim 11">
            <a:extLst>
              <a:ext uri="{FF2B5EF4-FFF2-40B4-BE49-F238E27FC236}">
                <a16:creationId xmlns:a16="http://schemas.microsoft.com/office/drawing/2014/main" id="{46F35596-73B8-4179-ACD0-D63771CAA6D0}"/>
              </a:ext>
            </a:extLst>
          </p:cNvPr>
          <p:cNvPicPr>
            <a:picLocks noChangeAspect="1"/>
          </p:cNvPicPr>
          <p:nvPr/>
        </p:nvPicPr>
        <p:blipFill>
          <a:blip r:embed="rId3"/>
          <a:stretch>
            <a:fillRect/>
          </a:stretch>
        </p:blipFill>
        <p:spPr>
          <a:xfrm>
            <a:off x="0" y="0"/>
            <a:ext cx="12192000" cy="6858000"/>
          </a:xfrm>
          <a:prstGeom prst="rect">
            <a:avLst/>
          </a:prstGeom>
        </p:spPr>
      </p:pic>
      <p:sp>
        <p:nvSpPr>
          <p:cNvPr id="13" name="Subtitle 3">
            <a:extLst>
              <a:ext uri="{FF2B5EF4-FFF2-40B4-BE49-F238E27FC236}">
                <a16:creationId xmlns:a16="http://schemas.microsoft.com/office/drawing/2014/main" id="{E3D2C2FB-9F19-4F76-9C56-763B91E9A705}"/>
              </a:ext>
            </a:extLst>
          </p:cNvPr>
          <p:cNvSpPr txBox="1">
            <a:spLocks/>
          </p:cNvSpPr>
          <p:nvPr/>
        </p:nvSpPr>
        <p:spPr>
          <a:xfrm>
            <a:off x="698500" y="379413"/>
            <a:ext cx="10987088" cy="769937"/>
          </a:xfrm>
          <a:prstGeom prst="rect">
            <a:avLst/>
          </a:prstGeom>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110000"/>
              </a:lnSpc>
              <a:spcBef>
                <a:spcPts val="1000"/>
              </a:spcBef>
              <a:spcAft>
                <a:spcPct val="0"/>
              </a:spcAft>
              <a:buClr>
                <a:schemeClr val="bg1"/>
              </a:buClr>
              <a:buSzPct val="75000"/>
              <a:buFont typeface="Posterama" panose="020B0504020200020000" pitchFamily="34" charset="0"/>
              <a:buAutoNum type="arabicPeriod"/>
              <a:defRPr sz="2800" kern="1200">
                <a:solidFill>
                  <a:srgbClr val="FFFFFF"/>
                </a:solidFill>
                <a:latin typeface="+mn-lt"/>
                <a:ea typeface="+mn-ea"/>
                <a:cs typeface="+mn-cs"/>
              </a:defRPr>
            </a:lvl1pPr>
            <a:lvl2pPr marL="228600" indent="-228600" algn="l" rtl="0" eaLnBrk="0" fontAlgn="base" hangingPunct="0">
              <a:lnSpc>
                <a:spcPct val="110000"/>
              </a:lnSpc>
              <a:spcBef>
                <a:spcPts val="500"/>
              </a:spcBef>
              <a:spcAft>
                <a:spcPct val="0"/>
              </a:spcAft>
              <a:buClr>
                <a:schemeClr val="bg1"/>
              </a:buClr>
              <a:buSzPct val="75000"/>
              <a:buFont typeface="Posterama" panose="020B0504020200020000" pitchFamily="34" charset="0"/>
              <a:buAutoNum type="arabicPeriod"/>
              <a:defRPr sz="2400" kern="1200">
                <a:solidFill>
                  <a:srgbClr val="FFFFFF"/>
                </a:solidFill>
                <a:latin typeface="+mn-lt"/>
                <a:ea typeface="+mn-ea"/>
                <a:cs typeface="+mn-cs"/>
              </a:defRPr>
            </a:lvl2pPr>
            <a:lvl3pPr marL="228600" indent="-228600" algn="l" rtl="0" eaLnBrk="0" fontAlgn="base" hangingPunct="0">
              <a:lnSpc>
                <a:spcPct val="110000"/>
              </a:lnSpc>
              <a:spcBef>
                <a:spcPts val="500"/>
              </a:spcBef>
              <a:spcAft>
                <a:spcPct val="0"/>
              </a:spcAft>
              <a:buClr>
                <a:schemeClr val="bg1"/>
              </a:buClr>
              <a:buSzPct val="75000"/>
              <a:buFont typeface="Posterama" panose="020B0504020200020000" pitchFamily="34" charset="0"/>
              <a:buAutoNum type="arabicPeriod"/>
              <a:defRPr sz="2000" kern="1200">
                <a:solidFill>
                  <a:srgbClr val="FFFFFF"/>
                </a:solidFill>
                <a:latin typeface="+mn-lt"/>
                <a:ea typeface="+mn-ea"/>
                <a:cs typeface="+mn-cs"/>
              </a:defRPr>
            </a:lvl3pPr>
            <a:lvl4pPr marL="228600" indent="-228600" algn="l" rtl="0" eaLnBrk="0" fontAlgn="base" hangingPunct="0">
              <a:lnSpc>
                <a:spcPct val="110000"/>
              </a:lnSpc>
              <a:spcBef>
                <a:spcPts val="500"/>
              </a:spcBef>
              <a:spcAft>
                <a:spcPct val="0"/>
              </a:spcAft>
              <a:buClr>
                <a:schemeClr val="bg1"/>
              </a:buClr>
              <a:buSzPct val="75000"/>
              <a:buFont typeface="Posterama" panose="020B0504020200020000" pitchFamily="34" charset="0"/>
              <a:buAutoNum type="arabicPeriod"/>
              <a:defRPr kern="1200">
                <a:solidFill>
                  <a:srgbClr val="FFFFFF"/>
                </a:solidFill>
                <a:latin typeface="+mn-lt"/>
                <a:ea typeface="+mn-ea"/>
                <a:cs typeface="+mn-cs"/>
              </a:defRPr>
            </a:lvl4pPr>
            <a:lvl5pPr marL="228600" indent="-228600" algn="l" rtl="0" eaLnBrk="0" fontAlgn="base" hangingPunct="0">
              <a:lnSpc>
                <a:spcPct val="110000"/>
              </a:lnSpc>
              <a:spcBef>
                <a:spcPts val="500"/>
              </a:spcBef>
              <a:spcAft>
                <a:spcPct val="0"/>
              </a:spcAft>
              <a:buClr>
                <a:schemeClr val="bg1"/>
              </a:buClr>
              <a:buSzPct val="75000"/>
              <a:buFont typeface="Posterama" panose="020B0504020200020000" pitchFamily="34" charset="0"/>
              <a:buAutoNum type="arabicPeriod"/>
              <a:defRPr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Font typeface="+mj-lt"/>
              <a:buNone/>
            </a:pPr>
            <a:r>
              <a:rPr lang="tr-TR" altLang="tr-TR" sz="3800" b="1" dirty="0">
                <a:solidFill>
                  <a:schemeClr val="tx1"/>
                </a:solidFill>
                <a:effectLst>
                  <a:outerShdw blurRad="38100" dist="38100" dir="2700000" algn="tl">
                    <a:srgbClr val="C0C0C0"/>
                  </a:outerShdw>
                </a:effectLst>
              </a:rPr>
              <a:t>ELM 463 DÖNEM PROJESİ</a:t>
            </a:r>
          </a:p>
          <a:p>
            <a:pPr algn="ctr" eaLnBrk="1" hangingPunct="1">
              <a:buFont typeface="+mj-lt"/>
              <a:buNone/>
            </a:pPr>
            <a:endParaRPr lang="en-US" altLang="tr-TR" sz="3600" b="1" dirty="0">
              <a:solidFill>
                <a:schemeClr val="tx1"/>
              </a:solidFill>
              <a:effectLst>
                <a:outerShdw blurRad="38100" dist="38100" dir="2700000" algn="tl">
                  <a:srgbClr val="C0C0C0"/>
                </a:outerShdw>
              </a:effectLst>
            </a:endParaRPr>
          </a:p>
        </p:txBody>
      </p:sp>
      <p:sp>
        <p:nvSpPr>
          <p:cNvPr id="14" name="Subtitle 3">
            <a:extLst>
              <a:ext uri="{FF2B5EF4-FFF2-40B4-BE49-F238E27FC236}">
                <a16:creationId xmlns:a16="http://schemas.microsoft.com/office/drawing/2014/main" id="{F056C7C0-E4F2-4C3E-B10A-82A4B8181B75}"/>
              </a:ext>
            </a:extLst>
          </p:cNvPr>
          <p:cNvSpPr txBox="1">
            <a:spLocks/>
          </p:cNvSpPr>
          <p:nvPr/>
        </p:nvSpPr>
        <p:spPr>
          <a:xfrm>
            <a:off x="506413" y="1149350"/>
            <a:ext cx="10987087" cy="769937"/>
          </a:xfrm>
          <a:prstGeom prst="rect">
            <a:avLst/>
          </a:prstGeom>
        </p:spPr>
        <p:txBody>
          <a:bodyPr/>
          <a:lstStyle>
            <a:lvl1pPr marL="0" indent="0" algn="l" defTabSz="914400" rtl="0" eaLnBrk="1" latinLnBrk="0" hangingPunct="1">
              <a:lnSpc>
                <a:spcPct val="100000"/>
              </a:lnSpc>
              <a:spcBef>
                <a:spcPts val="1000"/>
              </a:spcBef>
              <a:buClr>
                <a:schemeClr val="bg1"/>
              </a:buClr>
              <a:buSzPct val="75000"/>
              <a:buFont typeface="+mj-lt"/>
              <a:buNone/>
              <a:defRPr sz="3200" kern="1200">
                <a:solidFill>
                  <a:srgbClr val="FFFFFF"/>
                </a:solidFill>
                <a:effectLst>
                  <a:outerShdw blurRad="50800" dist="38100" dir="2700000" algn="tl" rotWithShape="0">
                    <a:prstClr val="black">
                      <a:alpha val="40000"/>
                    </a:prstClr>
                  </a:outerShdw>
                </a:effectLst>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mj-lt"/>
              <a:buAutoNum type="arabicPeriod"/>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mj-lt"/>
              <a:buAutoNum type="arabicPeriod"/>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mj-lt"/>
              <a:buAutoNum type="arabicPeriod"/>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mj-lt"/>
              <a:buAutoNum type="arabicPeriod"/>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defRPr/>
            </a:pPr>
            <a:r>
              <a:rPr lang="tr-TR" sz="2400" b="1" dirty="0">
                <a:solidFill>
                  <a:schemeClr val="tx1"/>
                </a:solidFill>
              </a:rPr>
              <a:t>GÖRSELLERDE İNSAN TESPİTİ VE SOSYAL MESAFE UYUMLULUĞU</a:t>
            </a:r>
          </a:p>
          <a:p>
            <a:pPr algn="ctr" fontAlgn="auto">
              <a:spcAft>
                <a:spcPts val="0"/>
              </a:spcAft>
              <a:defRPr/>
            </a:pPr>
            <a:endParaRPr lang="tr-TR" sz="2400" b="1" dirty="0">
              <a:solidFill>
                <a:schemeClr val="tx1"/>
              </a:solidFill>
            </a:endParaRPr>
          </a:p>
          <a:p>
            <a:pPr algn="ctr" fontAlgn="auto">
              <a:spcAft>
                <a:spcPts val="0"/>
              </a:spcAft>
              <a:defRPr/>
            </a:pPr>
            <a:endParaRPr lang="tr-TR" sz="2400" b="1" dirty="0">
              <a:solidFill>
                <a:schemeClr val="tx1"/>
              </a:solidFill>
            </a:endParaRPr>
          </a:p>
          <a:p>
            <a:pPr algn="ctr" fontAlgn="auto">
              <a:spcAft>
                <a:spcPts val="0"/>
              </a:spcAft>
              <a:defRPr/>
            </a:pPr>
            <a:endParaRPr lang="tr-TR" sz="2400" b="1" dirty="0">
              <a:solidFill>
                <a:schemeClr val="tx1"/>
              </a:solidFill>
            </a:endParaRPr>
          </a:p>
          <a:p>
            <a:pPr algn="ctr" fontAlgn="auto">
              <a:spcAft>
                <a:spcPts val="0"/>
              </a:spcAft>
              <a:defRPr/>
            </a:pPr>
            <a:endParaRPr lang="tr-TR" sz="2400" b="1" dirty="0">
              <a:solidFill>
                <a:schemeClr val="tx1"/>
              </a:solidFill>
            </a:endParaRPr>
          </a:p>
          <a:p>
            <a:pPr algn="ctr" fontAlgn="auto">
              <a:spcAft>
                <a:spcPts val="0"/>
              </a:spcAft>
              <a:defRPr/>
            </a:pPr>
            <a:endParaRPr lang="tr-TR" sz="2400" b="1" dirty="0">
              <a:solidFill>
                <a:schemeClr val="tx1"/>
              </a:solidFill>
            </a:endParaRPr>
          </a:p>
          <a:p>
            <a:pPr algn="ctr" fontAlgn="auto">
              <a:spcAft>
                <a:spcPts val="0"/>
              </a:spcAft>
              <a:defRPr/>
            </a:pPr>
            <a:endParaRPr lang="tr-TR" sz="2400" b="1" dirty="0">
              <a:solidFill>
                <a:schemeClr val="tx1"/>
              </a:solidFill>
            </a:endParaRPr>
          </a:p>
          <a:p>
            <a:pPr algn="ctr" fontAlgn="auto">
              <a:spcAft>
                <a:spcPts val="0"/>
              </a:spcAft>
              <a:defRPr/>
            </a:pPr>
            <a:endParaRPr lang="tr-TR" sz="2400" b="1" dirty="0">
              <a:solidFill>
                <a:schemeClr val="tx1"/>
              </a:solidFill>
            </a:endParaRPr>
          </a:p>
          <a:p>
            <a:pPr algn="ctr" fontAlgn="auto">
              <a:spcAft>
                <a:spcPts val="0"/>
              </a:spcAft>
              <a:defRPr/>
            </a:pPr>
            <a:endParaRPr lang="tr-TR" sz="2400" b="1" dirty="0">
              <a:solidFill>
                <a:schemeClr val="tx1"/>
              </a:solidFill>
            </a:endParaRPr>
          </a:p>
          <a:p>
            <a:pPr algn="ctr" fontAlgn="auto">
              <a:spcAft>
                <a:spcPts val="0"/>
              </a:spcAft>
              <a:defRPr/>
            </a:pPr>
            <a:r>
              <a:rPr lang="tr-TR" sz="2400" b="1" dirty="0">
                <a:solidFill>
                  <a:schemeClr val="tx1"/>
                </a:solidFill>
              </a:rPr>
              <a:t>Ogün Uygar YILDIRIM</a:t>
            </a:r>
          </a:p>
          <a:p>
            <a:pPr algn="ctr" fontAlgn="auto">
              <a:spcAft>
                <a:spcPts val="0"/>
              </a:spcAft>
              <a:defRPr/>
            </a:pPr>
            <a:r>
              <a:rPr lang="tr-TR" sz="2400" b="1" dirty="0">
                <a:solidFill>
                  <a:schemeClr val="tx1"/>
                </a:solidFill>
              </a:rPr>
              <a:t>Alperen KARATAŞ</a:t>
            </a:r>
          </a:p>
          <a:p>
            <a:pPr algn="ctr" fontAlgn="auto">
              <a:spcAft>
                <a:spcPts val="0"/>
              </a:spcAft>
              <a:defRPr/>
            </a:pPr>
            <a:endParaRPr lang="tr-TR" sz="2400" b="1" dirty="0">
              <a:solidFill>
                <a:schemeClr val="tx1"/>
              </a:solidFill>
            </a:endParaRPr>
          </a:p>
          <a:p>
            <a:pPr algn="ctr" fontAlgn="auto">
              <a:spcAft>
                <a:spcPts val="0"/>
              </a:spcAft>
              <a:defRPr/>
            </a:pPr>
            <a:endParaRPr lang="en-US" sz="2400" b="1" dirty="0">
              <a:solidFill>
                <a:schemeClr val="tx1"/>
              </a:solidFill>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Başlık 9">
            <a:extLst>
              <a:ext uri="{FF2B5EF4-FFF2-40B4-BE49-F238E27FC236}">
                <a16:creationId xmlns:a16="http://schemas.microsoft.com/office/drawing/2014/main" id="{B63D1337-F99C-4825-AD3E-3A7C501D185F}"/>
              </a:ext>
            </a:extLst>
          </p:cNvPr>
          <p:cNvSpPr>
            <a:spLocks noGrp="1" noChangeArrowheads="1"/>
          </p:cNvSpPr>
          <p:nvPr>
            <p:ph type="ctrTitle"/>
          </p:nvPr>
        </p:nvSpPr>
        <p:spPr bwMode="auto">
          <a:xfrm>
            <a:off x="452438" y="725488"/>
            <a:ext cx="6029325" cy="1933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tr-TR" altLang="tr-TR"/>
              <a:t>Sonuç &amp; Yorum</a:t>
            </a:r>
          </a:p>
        </p:txBody>
      </p:sp>
      <p:sp>
        <p:nvSpPr>
          <p:cNvPr id="38915" name="Alt Başlık 10">
            <a:extLst>
              <a:ext uri="{FF2B5EF4-FFF2-40B4-BE49-F238E27FC236}">
                <a16:creationId xmlns:a16="http://schemas.microsoft.com/office/drawing/2014/main" id="{8548E6ED-844D-40E8-A61F-996076847EE7}"/>
              </a:ext>
            </a:extLst>
          </p:cNvPr>
          <p:cNvSpPr>
            <a:spLocks noGrp="1" noChangeArrowheads="1"/>
          </p:cNvSpPr>
          <p:nvPr>
            <p:ph type="subTitle" idx="1"/>
          </p:nvPr>
        </p:nvSpPr>
        <p:spPr bwMode="auto">
          <a:xfrm>
            <a:off x="452438" y="1874838"/>
            <a:ext cx="6029325" cy="330116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buFont typeface="+mj-lt"/>
              <a:buNone/>
            </a:pPr>
            <a:r>
              <a:rPr lang="tr-TR" altLang="tr-TR" dirty="0"/>
              <a:t>Bu çalışmada, görüntü işleme algoritmalarının nasıl kullanılacağı öğrenilerek istenilen sonuçlar elde edilmiştir. Görüntülerde yer alan insanların tespiti gerçekleşip sosyal mesafe uyumluluğu kontrol edilmiştir.  İstenilen sonuçların elde edilmediği durumlarda parametreler değiştirilerek çözüme ulaşılmıştır.  </a:t>
            </a:r>
          </a:p>
          <a:p>
            <a:pPr algn="just" eaLnBrk="1" hangingPunct="1">
              <a:buFont typeface="+mj-lt"/>
              <a:buNone/>
            </a:pPr>
            <a:r>
              <a:rPr lang="tr-TR" altLang="tr-TR" dirty="0"/>
              <a:t>Genel olarak projede görüntü işleme algoritmaları benimsenip, problemlere yaklaşım tarzı öğrenilmiştir. </a:t>
            </a:r>
          </a:p>
        </p:txBody>
      </p:sp>
      <p:sp>
        <p:nvSpPr>
          <p:cNvPr id="15" name="Tarih Yer Tutucusu 14">
            <a:extLst>
              <a:ext uri="{FF2B5EF4-FFF2-40B4-BE49-F238E27FC236}">
                <a16:creationId xmlns:a16="http://schemas.microsoft.com/office/drawing/2014/main" id="{DEE1ECE3-22E7-4542-83AE-11AE1CE53816}"/>
              </a:ext>
            </a:extLst>
          </p:cNvPr>
          <p:cNvSpPr>
            <a:spLocks noGrp="1"/>
          </p:cNvSpPr>
          <p:nvPr>
            <p:ph type="dt" sz="quarter" idx="16"/>
          </p:nvPr>
        </p:nvSpPr>
        <p:spPr/>
        <p:txBody>
          <a:bodyPr/>
          <a:lstStyle/>
          <a:p>
            <a:pPr>
              <a:spcAft>
                <a:spcPts val="600"/>
              </a:spcAft>
              <a:defRPr/>
            </a:pPr>
            <a:r>
              <a:rPr lang="tr-TR" dirty="0">
                <a:solidFill>
                  <a:schemeClr val="bg1"/>
                </a:solidFill>
              </a:rPr>
              <a:t>27/12/2021</a:t>
            </a:r>
          </a:p>
        </p:txBody>
      </p:sp>
      <p:sp>
        <p:nvSpPr>
          <p:cNvPr id="16" name="Alt Bilgi Yer Tutucusu 15">
            <a:extLst>
              <a:ext uri="{FF2B5EF4-FFF2-40B4-BE49-F238E27FC236}">
                <a16:creationId xmlns:a16="http://schemas.microsoft.com/office/drawing/2014/main" id="{C9B0F2F6-5D01-4A12-B053-FE688CD2EFDF}"/>
              </a:ext>
            </a:extLst>
          </p:cNvPr>
          <p:cNvSpPr>
            <a:spLocks noGrp="1"/>
          </p:cNvSpPr>
          <p:nvPr>
            <p:ph type="ftr" sz="quarter" idx="17"/>
          </p:nvPr>
        </p:nvSpPr>
        <p:spPr>
          <a:xfrm>
            <a:off x="3400425" y="6324600"/>
            <a:ext cx="3983038" cy="365125"/>
          </a:xfrm>
        </p:spPr>
        <p:txBody>
          <a:bodyPr/>
          <a:lstStyle/>
          <a:p>
            <a:pPr algn="ctr" fontAlgn="auto">
              <a:spcAft>
                <a:spcPts val="0"/>
              </a:spcAft>
              <a:defRPr/>
            </a:pPr>
            <a:r>
              <a:rPr lang="tr-TR" sz="900" b="1" dirty="0"/>
              <a:t>GÖRSELLERDE İNSAN TESPİTİ VE SOSYAL MESAFE UYUMLULUĞU</a:t>
            </a:r>
          </a:p>
          <a:p>
            <a:pPr>
              <a:defRPr/>
            </a:pPr>
            <a:endParaRPr lang="tr-TR" dirty="0"/>
          </a:p>
        </p:txBody>
      </p:sp>
      <p:sp>
        <p:nvSpPr>
          <p:cNvPr id="17" name="Slayt Numarası Yer Tutucusu 16">
            <a:extLst>
              <a:ext uri="{FF2B5EF4-FFF2-40B4-BE49-F238E27FC236}">
                <a16:creationId xmlns:a16="http://schemas.microsoft.com/office/drawing/2014/main" id="{1C9DF270-4A96-4BCC-A1FC-1A80623B18E8}"/>
              </a:ext>
            </a:extLst>
          </p:cNvPr>
          <p:cNvSpPr>
            <a:spLocks noGrp="1"/>
          </p:cNvSpPr>
          <p:nvPr>
            <p:ph type="sldNum" sz="quarter" idx="18"/>
          </p:nvPr>
        </p:nvSpPr>
        <p:spPr/>
        <p:txBody>
          <a:bodyPr/>
          <a:lstStyle/>
          <a:p>
            <a:pPr>
              <a:defRPr/>
            </a:pPr>
            <a:fld id="{841E3D82-9AD2-41F0-BC38-D45805A9C353}" type="slidenum">
              <a:rPr lang="tr-TR"/>
              <a:pPr>
                <a:defRPr/>
              </a:pPr>
              <a:t>10</a:t>
            </a:fld>
            <a:endParaRPr lang="tr-TR"/>
          </a:p>
        </p:txBody>
      </p:sp>
      <p:sp>
        <p:nvSpPr>
          <p:cNvPr id="12" name="Slayt Numarası Yer Tutucusu 15">
            <a:extLst>
              <a:ext uri="{FF2B5EF4-FFF2-40B4-BE49-F238E27FC236}">
                <a16:creationId xmlns:a16="http://schemas.microsoft.com/office/drawing/2014/main" id="{102BC882-D909-4225-AE5C-1C237F5BDAC0}"/>
              </a:ext>
            </a:extLst>
          </p:cNvPr>
          <p:cNvSpPr txBox="1">
            <a:spLocks/>
          </p:cNvSpPr>
          <p:nvPr/>
        </p:nvSpPr>
        <p:spPr>
          <a:xfrm>
            <a:off x="11190288" y="6332538"/>
            <a:ext cx="800100" cy="365125"/>
          </a:xfrm>
          <a:prstGeom prst="rect">
            <a:avLst/>
          </a:prstGeom>
        </p:spPr>
        <p:txBody>
          <a:bodyPr anchor="ctr"/>
          <a:lstStyle>
            <a:defPPr rtl="0">
              <a:defRPr lang="tr-tr"/>
            </a:defPPr>
            <a:lvl1pPr marL="0" algn="ctr" defTabSz="914400" rtl="0" eaLnBrk="1" latinLnBrk="0" hangingPunct="1">
              <a:defRPr sz="900" kern="1200" spc="150" baseline="0">
                <a:solidFill>
                  <a:schemeClr val="bg1"/>
                </a:solidFill>
                <a:effectLst>
                  <a:outerShdw blurRad="50800" dist="38100" dir="2700000" algn="tl" rotWithShape="0">
                    <a:prstClr val="black">
                      <a:alpha val="40000"/>
                    </a:prst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0D6357C8-5EEE-434D-8039-3B8EFC522CDE}" type="slidenum">
              <a:rPr lang="tr-TR" smtClean="0"/>
              <a:pPr fontAlgn="auto">
                <a:spcBef>
                  <a:spcPts val="0"/>
                </a:spcBef>
                <a:spcAft>
                  <a:spcPts val="0"/>
                </a:spcAft>
                <a:defRPr/>
              </a:pPr>
              <a:t>10</a:t>
            </a:fld>
            <a:endParaRPr lang="tr-TR" dirty="0"/>
          </a:p>
        </p:txBody>
      </p:sp>
      <p:pic>
        <p:nvPicPr>
          <p:cNvPr id="5" name="Resim Yer Tutucusu 4" descr="açık hava nesnesi, kompakt disk içeren bir resim&#10;&#10;Açıklama otomatik olarak oluşturuldu">
            <a:extLst>
              <a:ext uri="{FF2B5EF4-FFF2-40B4-BE49-F238E27FC236}">
                <a16:creationId xmlns:a16="http://schemas.microsoft.com/office/drawing/2014/main" id="{5055EBC0-D35C-469D-BE7C-2658B50A2FBF}"/>
              </a:ext>
            </a:extLst>
          </p:cNvPr>
          <p:cNvPicPr>
            <a:picLocks noGrp="1" noChangeAspect="1"/>
          </p:cNvPicPr>
          <p:nvPr>
            <p:ph type="pic" sz="quarter" idx="13"/>
          </p:nvPr>
        </p:nvPicPr>
        <p:blipFill>
          <a:blip r:embed="rId3"/>
          <a:srcRect t="6951" b="6951"/>
          <a:stretch>
            <a:fillRect/>
          </a:stretch>
        </p:blipFill>
        <p:spPr>
          <a:xfrm>
            <a:off x="7383463" y="3111"/>
            <a:ext cx="4785119" cy="3342632"/>
          </a:xfrm>
        </p:spPr>
      </p:pic>
      <p:pic>
        <p:nvPicPr>
          <p:cNvPr id="7" name="Resim 6" descr="ışık içeren bir resim&#10;&#10;Açıklama otomatik olarak oluşturuldu">
            <a:extLst>
              <a:ext uri="{FF2B5EF4-FFF2-40B4-BE49-F238E27FC236}">
                <a16:creationId xmlns:a16="http://schemas.microsoft.com/office/drawing/2014/main" id="{041506F4-44CA-443F-B38D-F3CE8357AFB0}"/>
              </a:ext>
            </a:extLst>
          </p:cNvPr>
          <p:cNvPicPr>
            <a:picLocks noChangeAspect="1"/>
          </p:cNvPicPr>
          <p:nvPr/>
        </p:nvPicPr>
        <p:blipFill>
          <a:blip r:embed="rId4"/>
          <a:stretch>
            <a:fillRect/>
          </a:stretch>
        </p:blipFill>
        <p:spPr>
          <a:xfrm>
            <a:off x="7383462" y="3353681"/>
            <a:ext cx="4785119" cy="3501208"/>
          </a:xfrm>
          <a:prstGeom prst="rect">
            <a:avLst/>
          </a:prstGeom>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Başlık 2">
            <a:extLst>
              <a:ext uri="{FF2B5EF4-FFF2-40B4-BE49-F238E27FC236}">
                <a16:creationId xmlns:a16="http://schemas.microsoft.com/office/drawing/2014/main" id="{77732386-254B-41C7-B179-C00B3321AD74}"/>
              </a:ext>
            </a:extLst>
          </p:cNvPr>
          <p:cNvSpPr>
            <a:spLocks noGrp="1" noChangeArrowheads="1"/>
          </p:cNvSpPr>
          <p:nvPr>
            <p:ph type="title"/>
          </p:nvPr>
        </p:nvSpPr>
        <p:spPr bwMode="auto">
          <a:xfrm>
            <a:off x="457200" y="4657725"/>
            <a:ext cx="10744200" cy="15890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tr-TR" altLang="tr-TR"/>
              <a:t>Zaman Çizelgesi</a:t>
            </a:r>
          </a:p>
        </p:txBody>
      </p:sp>
      <p:sp>
        <p:nvSpPr>
          <p:cNvPr id="4" name="Tarih Yer Tutucusu 3">
            <a:extLst>
              <a:ext uri="{FF2B5EF4-FFF2-40B4-BE49-F238E27FC236}">
                <a16:creationId xmlns:a16="http://schemas.microsoft.com/office/drawing/2014/main" id="{523295DA-06DB-4AB4-8347-E9283A5906DE}"/>
              </a:ext>
            </a:extLst>
          </p:cNvPr>
          <p:cNvSpPr>
            <a:spLocks noGrp="1"/>
          </p:cNvSpPr>
          <p:nvPr>
            <p:ph type="dt" sz="quarter" idx="14"/>
          </p:nvPr>
        </p:nvSpPr>
        <p:spPr/>
        <p:txBody>
          <a:bodyPr/>
          <a:lstStyle/>
          <a:p>
            <a:pPr>
              <a:defRPr/>
            </a:pPr>
            <a:r>
              <a:rPr lang="tr-TR" dirty="0">
                <a:solidFill>
                  <a:schemeClr val="bg1"/>
                </a:solidFill>
              </a:rPr>
              <a:t>27/12/2021</a:t>
            </a:r>
          </a:p>
          <a:p>
            <a:pPr>
              <a:defRPr/>
            </a:pPr>
            <a:endParaRPr lang="tr-TR" dirty="0"/>
          </a:p>
        </p:txBody>
      </p:sp>
      <p:sp>
        <p:nvSpPr>
          <p:cNvPr id="5" name="Alt Bilgi Yer Tutucusu 4">
            <a:extLst>
              <a:ext uri="{FF2B5EF4-FFF2-40B4-BE49-F238E27FC236}">
                <a16:creationId xmlns:a16="http://schemas.microsoft.com/office/drawing/2014/main" id="{AE582D68-4EA5-48C9-BFA0-2A6C65CC54FE}"/>
              </a:ext>
            </a:extLst>
          </p:cNvPr>
          <p:cNvSpPr>
            <a:spLocks noGrp="1"/>
          </p:cNvSpPr>
          <p:nvPr>
            <p:ph type="ftr" sz="quarter" idx="15"/>
          </p:nvPr>
        </p:nvSpPr>
        <p:spPr/>
        <p:txBody>
          <a:bodyPr/>
          <a:lstStyle/>
          <a:p>
            <a:pPr algn="ctr" fontAlgn="auto">
              <a:spcAft>
                <a:spcPts val="0"/>
              </a:spcAft>
              <a:defRPr/>
            </a:pPr>
            <a:r>
              <a:rPr lang="tr-TR" sz="900" b="1" dirty="0"/>
              <a:t>GÖRSELLERDE İNSAN TESPİTİ VE SOSYAL MESAFE UYUMLULUĞU</a:t>
            </a:r>
          </a:p>
        </p:txBody>
      </p:sp>
      <p:sp>
        <p:nvSpPr>
          <p:cNvPr id="6" name="Slayt Numarası Yer Tutucusu 5">
            <a:extLst>
              <a:ext uri="{FF2B5EF4-FFF2-40B4-BE49-F238E27FC236}">
                <a16:creationId xmlns:a16="http://schemas.microsoft.com/office/drawing/2014/main" id="{E7CCD2BA-D197-4252-BFF5-C5528FD6B6ED}"/>
              </a:ext>
            </a:extLst>
          </p:cNvPr>
          <p:cNvSpPr>
            <a:spLocks noGrp="1"/>
          </p:cNvSpPr>
          <p:nvPr>
            <p:ph type="sldNum" sz="quarter" idx="16"/>
          </p:nvPr>
        </p:nvSpPr>
        <p:spPr/>
        <p:txBody>
          <a:bodyPr/>
          <a:lstStyle/>
          <a:p>
            <a:pPr>
              <a:defRPr/>
            </a:pPr>
            <a:fld id="{3EDA7641-AF60-4D29-A1B5-B31C1534427A}" type="slidenum">
              <a:rPr lang="tr-TR"/>
              <a:pPr>
                <a:defRPr/>
              </a:pPr>
              <a:t>11</a:t>
            </a:fld>
            <a:endParaRPr lang="tr-TR" dirty="0"/>
          </a:p>
        </p:txBody>
      </p:sp>
      <p:graphicFrame>
        <p:nvGraphicFramePr>
          <p:cNvPr id="30" name="İçerik Yer Tutucusu 3" descr="Sütun Yer Tutucusu ">
            <a:extLst>
              <a:ext uri="{FF2B5EF4-FFF2-40B4-BE49-F238E27FC236}">
                <a16:creationId xmlns:a16="http://schemas.microsoft.com/office/drawing/2014/main" id="{297E82FD-C02A-4CE6-A71A-1BFEDDA277B9}"/>
              </a:ext>
            </a:extLst>
          </p:cNvPr>
          <p:cNvGraphicFramePr>
            <a:graphicFrameLocks noGrp="1"/>
          </p:cNvGraphicFramePr>
          <p:nvPr>
            <p:ph sz="quarter" idx="13"/>
            <p:extLst>
              <p:ext uri="{D42A27DB-BD31-4B8C-83A1-F6EECF244321}">
                <p14:modId xmlns:p14="http://schemas.microsoft.com/office/powerpoint/2010/main" val="3126744016"/>
              </p:ext>
            </p:extLst>
          </p:nvPr>
        </p:nvGraphicFramePr>
        <p:xfrm>
          <a:off x="515938" y="242888"/>
          <a:ext cx="11156950" cy="3776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arih Yer Tutucusu 13">
            <a:extLst>
              <a:ext uri="{FF2B5EF4-FFF2-40B4-BE49-F238E27FC236}">
                <a16:creationId xmlns:a16="http://schemas.microsoft.com/office/drawing/2014/main" id="{91682463-0266-4129-AF95-807FD4B57AA8}"/>
              </a:ext>
            </a:extLst>
          </p:cNvPr>
          <p:cNvSpPr>
            <a:spLocks noGrp="1"/>
          </p:cNvSpPr>
          <p:nvPr>
            <p:ph type="dt" sz="quarter" idx="20"/>
          </p:nvPr>
        </p:nvSpPr>
        <p:spPr/>
        <p:txBody>
          <a:bodyPr/>
          <a:lstStyle/>
          <a:p>
            <a:pPr>
              <a:spcAft>
                <a:spcPts val="600"/>
              </a:spcAft>
              <a:defRPr/>
            </a:pPr>
            <a:r>
              <a:rPr lang="tr-TR" dirty="0"/>
              <a:t>27/12/2021</a:t>
            </a:r>
          </a:p>
        </p:txBody>
      </p:sp>
      <p:sp>
        <p:nvSpPr>
          <p:cNvPr id="15" name="Alt Bilgi Yer Tutucusu 14">
            <a:extLst>
              <a:ext uri="{FF2B5EF4-FFF2-40B4-BE49-F238E27FC236}">
                <a16:creationId xmlns:a16="http://schemas.microsoft.com/office/drawing/2014/main" id="{6DA07653-F70A-48D8-B827-7A903737E775}"/>
              </a:ext>
            </a:extLst>
          </p:cNvPr>
          <p:cNvSpPr>
            <a:spLocks noGrp="1"/>
          </p:cNvSpPr>
          <p:nvPr>
            <p:ph type="ftr" sz="quarter" idx="21"/>
          </p:nvPr>
        </p:nvSpPr>
        <p:spPr>
          <a:xfrm>
            <a:off x="4200525" y="6391275"/>
            <a:ext cx="3983038" cy="365125"/>
          </a:xfrm>
        </p:spPr>
        <p:txBody>
          <a:bodyPr/>
          <a:lstStyle/>
          <a:p>
            <a:pPr algn="ctr" fontAlgn="auto">
              <a:spcAft>
                <a:spcPts val="0"/>
              </a:spcAft>
              <a:defRPr/>
            </a:pPr>
            <a:r>
              <a:rPr lang="tr-TR" sz="900" b="1" dirty="0"/>
              <a:t>GÖRSELLERDE İNSAN TESPİTİ VE SOSYAL MESAFE UYUMLULUĞU</a:t>
            </a:r>
          </a:p>
          <a:p>
            <a:pPr>
              <a:defRPr/>
            </a:pPr>
            <a:endParaRPr lang="tr-TR" dirty="0"/>
          </a:p>
        </p:txBody>
      </p:sp>
      <p:sp>
        <p:nvSpPr>
          <p:cNvPr id="16" name="Slayt Numarası Yer Tutucusu 15">
            <a:extLst>
              <a:ext uri="{FF2B5EF4-FFF2-40B4-BE49-F238E27FC236}">
                <a16:creationId xmlns:a16="http://schemas.microsoft.com/office/drawing/2014/main" id="{0BD0ECD5-F65B-472E-B248-D5633DF03252}"/>
              </a:ext>
            </a:extLst>
          </p:cNvPr>
          <p:cNvSpPr>
            <a:spLocks noGrp="1"/>
          </p:cNvSpPr>
          <p:nvPr>
            <p:ph type="sldNum" sz="quarter" idx="22"/>
          </p:nvPr>
        </p:nvSpPr>
        <p:spPr/>
        <p:txBody>
          <a:bodyPr/>
          <a:lstStyle/>
          <a:p>
            <a:pPr>
              <a:defRPr/>
            </a:pPr>
            <a:fld id="{F15E0BF2-5F9E-4376-9924-AFBF2A614E42}" type="slidenum">
              <a:rPr lang="tr-TR"/>
              <a:pPr>
                <a:defRPr/>
              </a:pPr>
              <a:t>12</a:t>
            </a:fld>
            <a:endParaRPr lang="tr-TR" dirty="0"/>
          </a:p>
        </p:txBody>
      </p:sp>
      <p:sp>
        <p:nvSpPr>
          <p:cNvPr id="43013" name="Başlık 3">
            <a:extLst>
              <a:ext uri="{FF2B5EF4-FFF2-40B4-BE49-F238E27FC236}">
                <a16:creationId xmlns:a16="http://schemas.microsoft.com/office/drawing/2014/main" id="{21191C6E-BB84-4A8F-A7CB-99EDADA2DBBB}"/>
              </a:ext>
            </a:extLst>
          </p:cNvPr>
          <p:cNvSpPr>
            <a:spLocks noGrp="1" noChangeArrowheads="1"/>
          </p:cNvSpPr>
          <p:nvPr>
            <p:ph type="title"/>
          </p:nvPr>
        </p:nvSpPr>
        <p:spPr bwMode="auto">
          <a:xfrm>
            <a:off x="963613" y="882650"/>
            <a:ext cx="9323387" cy="1162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tr-TR" altLang="tr-TR" dirty="0"/>
              <a:t>KAYNAKLAR</a:t>
            </a:r>
          </a:p>
        </p:txBody>
      </p:sp>
      <p:sp>
        <p:nvSpPr>
          <p:cNvPr id="43014" name="Metin Yer Tutucusu 16">
            <a:extLst>
              <a:ext uri="{FF2B5EF4-FFF2-40B4-BE49-F238E27FC236}">
                <a16:creationId xmlns:a16="http://schemas.microsoft.com/office/drawing/2014/main" id="{D82590D9-3CCC-4375-A84B-82EF906C3EC4}"/>
              </a:ext>
            </a:extLst>
          </p:cNvPr>
          <p:cNvSpPr>
            <a:spLocks noGrp="1" noChangeArrowheads="1"/>
          </p:cNvSpPr>
          <p:nvPr>
            <p:ph type="body" sz="quarter" idx="15"/>
          </p:nvPr>
        </p:nvSpPr>
        <p:spPr bwMode="auto">
          <a:xfrm>
            <a:off x="1366838" y="2657475"/>
            <a:ext cx="10437812" cy="3119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Posterama" panose="020B0504020200020000" pitchFamily="34" charset="0"/>
              <a:buAutoNum type="arabicPeriod"/>
            </a:pPr>
            <a:r>
              <a:rPr lang="tr-TR" altLang="tr-TR" sz="1400" dirty="0">
                <a:cs typeface="Times New Roman" panose="02020603050405020304" pitchFamily="18" charset="0"/>
              </a:rPr>
              <a:t>GTÜ, ELM463 ders materyalleri</a:t>
            </a:r>
          </a:p>
          <a:p>
            <a:pPr eaLnBrk="1" hangingPunct="1">
              <a:buFont typeface="Posterama" panose="020B0504020200020000" pitchFamily="34" charset="0"/>
              <a:buAutoNum type="arabicPeriod"/>
            </a:pPr>
            <a:r>
              <a:rPr lang="tr-TR" altLang="tr-TR" sz="1400" u="sng" dirty="0">
                <a:cs typeface="Times New Roman" panose="02020603050405020304" pitchFamily="18" charset="0"/>
              </a:rPr>
              <a:t>https://www.pyimagesearch.com/2016/04/04/measuring-distance-between-objects-in-an-image-with-opencv/</a:t>
            </a:r>
          </a:p>
          <a:p>
            <a:pPr eaLnBrk="1" hangingPunct="1">
              <a:buFont typeface="Posterama" panose="020B0504020200020000" pitchFamily="34" charset="0"/>
              <a:buAutoNum type="arabicPeriod"/>
            </a:pPr>
            <a:r>
              <a:rPr lang="tr-TR" altLang="tr-TR" sz="1400" dirty="0">
                <a:cs typeface="Times New Roman" panose="02020603050405020304" pitchFamily="18" charset="0"/>
                <a:hlinkClick r:id="rId3">
                  <a:extLst>
                    <a:ext uri="{A12FA001-AC4F-418D-AE19-62706E023703}">
                      <ahyp:hlinkClr xmlns:ahyp="http://schemas.microsoft.com/office/drawing/2018/hyperlinkcolor" val="tx"/>
                    </a:ext>
                  </a:extLst>
                </a:hlinkClick>
              </a:rPr>
              <a:t>https://www.pyimagesearch.com/2016/03/21/ordering-coordinates-clockwise-with-python-and-opencv/?_ga=2.198775343.1471408995.1639594310-1118873955.1638619128</a:t>
            </a:r>
            <a:endParaRPr lang="tr-TR" altLang="tr-TR" sz="1400" dirty="0">
              <a:cs typeface="Times New Roman" panose="02020603050405020304" pitchFamily="18" charset="0"/>
            </a:endParaRPr>
          </a:p>
          <a:p>
            <a:pPr eaLnBrk="1" hangingPunct="1">
              <a:buFont typeface="Posterama" panose="020B0504020200020000" pitchFamily="34" charset="0"/>
              <a:buAutoNum type="arabicPeriod"/>
            </a:pPr>
            <a:r>
              <a:rPr lang="tr-TR" altLang="tr-TR" sz="1400" dirty="0">
                <a:cs typeface="Times New Roman" panose="02020603050405020304" pitchFamily="18" charset="0"/>
                <a:hlinkClick r:id="rId4">
                  <a:extLst>
                    <a:ext uri="{A12FA001-AC4F-418D-AE19-62706E023703}">
                      <ahyp:hlinkClr xmlns:ahyp="http://schemas.microsoft.com/office/drawing/2018/hyperlinkcolor" val="tx"/>
                    </a:ext>
                  </a:extLst>
                </a:hlinkClick>
              </a:rPr>
              <a:t>https://theailearner.com/tag/cv2-minarearect/</a:t>
            </a:r>
            <a:endParaRPr lang="tr-TR" altLang="tr-TR" sz="1400" dirty="0">
              <a:cs typeface="Times New Roman" panose="02020603050405020304" pitchFamily="18" charset="0"/>
            </a:endParaRPr>
          </a:p>
          <a:p>
            <a:pPr eaLnBrk="1" hangingPunct="1">
              <a:buFont typeface="Posterama" panose="020B0504020200020000" pitchFamily="34" charset="0"/>
              <a:buAutoNum type="arabicPeriod"/>
            </a:pPr>
            <a:r>
              <a:rPr lang="tr-TR" altLang="tr-TR" sz="1400" dirty="0">
                <a:cs typeface="Times New Roman" panose="02020603050405020304" pitchFamily="18" charset="0"/>
                <a:hlinkClick r:id="rId5">
                  <a:extLst>
                    <a:ext uri="{A12FA001-AC4F-418D-AE19-62706E023703}">
                      <ahyp:hlinkClr xmlns:ahyp="http://schemas.microsoft.com/office/drawing/2018/hyperlinkcolor" val="tx"/>
                    </a:ext>
                  </a:extLst>
                </a:hlinkClick>
              </a:rPr>
              <a:t>https://docs.opencv.org/3.4/da/d22/tutorial_py_canny.html</a:t>
            </a:r>
            <a:endParaRPr lang="tr-TR" altLang="tr-TR" sz="1400" dirty="0">
              <a:cs typeface="Times New Roman" panose="02020603050405020304" pitchFamily="18" charset="0"/>
            </a:endParaRPr>
          </a:p>
          <a:p>
            <a:pPr eaLnBrk="1" hangingPunct="1">
              <a:buFont typeface="Posterama" panose="020B0504020200020000" pitchFamily="34" charset="0"/>
              <a:buAutoNum type="arabicPeriod"/>
            </a:pPr>
            <a:r>
              <a:rPr lang="tr-TR" altLang="tr-TR" sz="1400" u="sng" dirty="0">
                <a:hlinkClick r:id="rId6">
                  <a:extLst>
                    <a:ext uri="{A12FA001-AC4F-418D-AE19-62706E023703}">
                      <ahyp:hlinkClr xmlns:ahyp="http://schemas.microsoft.com/office/drawing/2018/hyperlinkcolor" val="tx"/>
                    </a:ext>
                  </a:extLst>
                </a:hlinkClick>
              </a:rPr>
              <a:t>https://docs.opencv.org/4.x/dc/da5/tutorial_py_drawing_functions.html</a:t>
            </a:r>
            <a:endParaRPr lang="tr-TR" altLang="tr-TR" sz="1400" u="sng" dirty="0"/>
          </a:p>
          <a:p>
            <a:pPr eaLnBrk="1" hangingPunct="1">
              <a:buFont typeface="Posterama" panose="020B0504020200020000" pitchFamily="34" charset="0"/>
              <a:buAutoNum type="arabicPeriod"/>
            </a:pPr>
            <a:r>
              <a:rPr lang="tr-TR" altLang="tr-TR" sz="1400" u="sng" dirty="0">
                <a:hlinkClick r:id="rId7">
                  <a:extLst>
                    <a:ext uri="{A12FA001-AC4F-418D-AE19-62706E023703}">
                      <ahyp:hlinkClr xmlns:ahyp="http://schemas.microsoft.com/office/drawing/2018/hyperlinkcolor" val="tx"/>
                    </a:ext>
                  </a:extLst>
                </a:hlinkClick>
              </a:rPr>
              <a:t>https://docs.opencv.org/3.4/d4/d73/tutorial_py_contours_begin.html</a:t>
            </a:r>
            <a:endParaRPr lang="tr-TR" altLang="tr-TR" sz="1400" u="sng" dirty="0"/>
          </a:p>
          <a:p>
            <a:pPr eaLnBrk="1" hangingPunct="1">
              <a:buFont typeface="Posterama" panose="020B0504020200020000" pitchFamily="34" charset="0"/>
              <a:buAutoNum type="arabicPeriod"/>
            </a:pPr>
            <a:r>
              <a:rPr lang="tr-TR" altLang="tr-TR" sz="1400" u="sng" dirty="0"/>
              <a:t>https://www.geeksforgeeks.org/python-opencv-cv2-puttext-method/</a:t>
            </a: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Başlık 53">
            <a:extLst>
              <a:ext uri="{FF2B5EF4-FFF2-40B4-BE49-F238E27FC236}">
                <a16:creationId xmlns:a16="http://schemas.microsoft.com/office/drawing/2014/main" id="{1A3FD6B6-57D1-4647-9149-647C0D5C83B5}"/>
              </a:ext>
            </a:extLst>
          </p:cNvPr>
          <p:cNvSpPr>
            <a:spLocks noGrp="1" noChangeArrowheads="1"/>
          </p:cNvSpPr>
          <p:nvPr>
            <p:ph type="title"/>
          </p:nvPr>
        </p:nvSpPr>
        <p:spPr bwMode="auto">
          <a:xfrm>
            <a:off x="444500" y="1208088"/>
            <a:ext cx="5465763" cy="738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tr-TR" altLang="tr-TR"/>
              <a:t>Teşekkürler</a:t>
            </a:r>
          </a:p>
        </p:txBody>
      </p:sp>
      <p:sp>
        <p:nvSpPr>
          <p:cNvPr id="45059" name="Alt Başlık 1">
            <a:extLst>
              <a:ext uri="{FF2B5EF4-FFF2-40B4-BE49-F238E27FC236}">
                <a16:creationId xmlns:a16="http://schemas.microsoft.com/office/drawing/2014/main" id="{D7BE4B41-0F5F-4392-9BD5-0802BD019986}"/>
              </a:ext>
            </a:extLst>
          </p:cNvPr>
          <p:cNvSpPr>
            <a:spLocks noGrp="1" noChangeArrowheads="1"/>
          </p:cNvSpPr>
          <p:nvPr>
            <p:ph type="subTitle" idx="1"/>
          </p:nvPr>
        </p:nvSpPr>
        <p:spPr bwMode="auto">
          <a:xfrm>
            <a:off x="457200" y="2827338"/>
            <a:ext cx="5414963" cy="1400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mj-lt"/>
              <a:buNone/>
            </a:pPr>
            <a:r>
              <a:rPr lang="tr-TR" altLang="tr-TR" dirty="0"/>
              <a:t>Alperen KARATAŞ - 1801022022</a:t>
            </a:r>
          </a:p>
          <a:p>
            <a:pPr eaLnBrk="1" hangingPunct="1">
              <a:buFont typeface="+mj-lt"/>
              <a:buNone/>
            </a:pPr>
            <a:r>
              <a:rPr lang="tr-TR" altLang="tr-TR" dirty="0"/>
              <a:t>Ogün Uygar YILDIRIM - 1801022091</a:t>
            </a:r>
          </a:p>
        </p:txBody>
      </p:sp>
      <p:sp>
        <p:nvSpPr>
          <p:cNvPr id="5" name="Tarih Yer Tutucusu 4">
            <a:extLst>
              <a:ext uri="{FF2B5EF4-FFF2-40B4-BE49-F238E27FC236}">
                <a16:creationId xmlns:a16="http://schemas.microsoft.com/office/drawing/2014/main" id="{F6AAAD6B-D452-447A-9E41-4833CAC26658}"/>
              </a:ext>
            </a:extLst>
          </p:cNvPr>
          <p:cNvSpPr>
            <a:spLocks noGrp="1"/>
          </p:cNvSpPr>
          <p:nvPr>
            <p:ph type="dt" sz="quarter" idx="16"/>
          </p:nvPr>
        </p:nvSpPr>
        <p:spPr/>
        <p:txBody>
          <a:bodyPr/>
          <a:lstStyle/>
          <a:p>
            <a:pPr>
              <a:spcAft>
                <a:spcPts val="600"/>
              </a:spcAft>
              <a:defRPr/>
            </a:pPr>
            <a:r>
              <a:rPr lang="tr-TR" dirty="0"/>
              <a:t>27/12/2021</a:t>
            </a:r>
          </a:p>
        </p:txBody>
      </p:sp>
      <p:pic>
        <p:nvPicPr>
          <p:cNvPr id="23" name="Resim Yer Tutucusu 22" descr="Masada Yazı Yazan Kişi ">
            <a:extLst>
              <a:ext uri="{FF2B5EF4-FFF2-40B4-BE49-F238E27FC236}">
                <a16:creationId xmlns:a16="http://schemas.microsoft.com/office/drawing/2014/main" id="{AE3FC0A7-C968-474E-AAEB-5C475CE1D3C4}"/>
              </a:ext>
            </a:extLst>
          </p:cNvPr>
          <p:cNvPicPr>
            <a:picLocks noGrp="1" noChangeAspect="1"/>
          </p:cNvPicPr>
          <p:nvPr>
            <p:ph type="pic" sz="quarter" idx="15"/>
          </p:nvPr>
        </p:nvPicPr>
        <p:blipFill rotWithShape="1">
          <a:blip r:embed="rId3" cstate="screen"/>
          <a:srcRect/>
          <a:stretch/>
        </p:blipFill>
        <p:spPr/>
      </p:pic>
      <p:sp>
        <p:nvSpPr>
          <p:cNvPr id="6" name="Alt Bilgi Yer Tutucusu 5">
            <a:extLst>
              <a:ext uri="{FF2B5EF4-FFF2-40B4-BE49-F238E27FC236}">
                <a16:creationId xmlns:a16="http://schemas.microsoft.com/office/drawing/2014/main" id="{FA2702DC-32EB-4950-82AA-05CA06B1F9E4}"/>
              </a:ext>
            </a:extLst>
          </p:cNvPr>
          <p:cNvSpPr>
            <a:spLocks noGrp="1"/>
          </p:cNvSpPr>
          <p:nvPr>
            <p:ph type="ftr" sz="quarter" idx="17"/>
          </p:nvPr>
        </p:nvSpPr>
        <p:spPr/>
        <p:txBody>
          <a:bodyPr/>
          <a:lstStyle/>
          <a:p>
            <a:pPr algn="ctr" fontAlgn="auto">
              <a:spcAft>
                <a:spcPts val="0"/>
              </a:spcAft>
              <a:defRPr/>
            </a:pPr>
            <a:r>
              <a:rPr lang="tr-TR" sz="900" b="1" dirty="0"/>
              <a:t>GÖRSELLERDE İNSAN TESPİTİ VE SOSYAL MESAFE UYUMLULUĞU</a:t>
            </a:r>
          </a:p>
        </p:txBody>
      </p:sp>
      <p:sp>
        <p:nvSpPr>
          <p:cNvPr id="7" name="Slayt Numarası Yer Tutucusu 6">
            <a:extLst>
              <a:ext uri="{FF2B5EF4-FFF2-40B4-BE49-F238E27FC236}">
                <a16:creationId xmlns:a16="http://schemas.microsoft.com/office/drawing/2014/main" id="{63FB932E-9C2A-4CCE-B117-635F8BDB50AD}"/>
              </a:ext>
            </a:extLst>
          </p:cNvPr>
          <p:cNvSpPr>
            <a:spLocks noGrp="1"/>
          </p:cNvSpPr>
          <p:nvPr>
            <p:ph type="sldNum" sz="quarter" idx="18"/>
          </p:nvPr>
        </p:nvSpPr>
        <p:spPr/>
        <p:txBody>
          <a:bodyPr/>
          <a:lstStyle/>
          <a:p>
            <a:pPr>
              <a:defRPr/>
            </a:pPr>
            <a:fld id="{547A0250-92F1-4B6A-85CB-7C471FC0FF31}" type="slidenum">
              <a:rPr lang="tr-TR"/>
              <a:pPr>
                <a:defRPr/>
              </a:pPr>
              <a:t>13</a:t>
            </a:fld>
            <a:endParaRPr lang="tr-T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Başlık 10">
            <a:extLst>
              <a:ext uri="{FF2B5EF4-FFF2-40B4-BE49-F238E27FC236}">
                <a16:creationId xmlns:a16="http://schemas.microsoft.com/office/drawing/2014/main" id="{121C655D-CF95-4740-87A9-2C3F0C0CEBF3}"/>
              </a:ext>
            </a:extLst>
          </p:cNvPr>
          <p:cNvSpPr>
            <a:spLocks noGrp="1" noChangeArrowheads="1"/>
          </p:cNvSpPr>
          <p:nvPr>
            <p:ph type="title"/>
          </p:nvPr>
        </p:nvSpPr>
        <p:spPr bwMode="auto">
          <a:xfrm>
            <a:off x="457200" y="725488"/>
            <a:ext cx="5410200" cy="1982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tr-TR" altLang="tr-TR"/>
              <a:t>Giriş</a:t>
            </a:r>
          </a:p>
        </p:txBody>
      </p:sp>
      <p:sp>
        <p:nvSpPr>
          <p:cNvPr id="16387" name="İçerik Yer Tutucusu 11">
            <a:extLst>
              <a:ext uri="{FF2B5EF4-FFF2-40B4-BE49-F238E27FC236}">
                <a16:creationId xmlns:a16="http://schemas.microsoft.com/office/drawing/2014/main" id="{C844CC7E-1B9D-4F70-BCD9-84CD735ADA45}"/>
              </a:ext>
            </a:extLst>
          </p:cNvPr>
          <p:cNvSpPr>
            <a:spLocks noGrp="1" noChangeArrowheads="1"/>
          </p:cNvSpPr>
          <p:nvPr>
            <p:ph sz="quarter" idx="15"/>
          </p:nvPr>
        </p:nvSpPr>
        <p:spPr bwMode="auto">
          <a:xfrm>
            <a:off x="552450" y="1987550"/>
            <a:ext cx="5543550" cy="23098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110000"/>
              </a:lnSpc>
              <a:buFont typeface="+mj-lt"/>
              <a:buNone/>
            </a:pPr>
            <a:br>
              <a:rPr lang="tr-TR" altLang="tr-TR" dirty="0"/>
            </a:br>
            <a:r>
              <a:rPr lang="tr-TR" altLang="tr-TR" dirty="0"/>
              <a:t>Bu projede </a:t>
            </a:r>
            <a:r>
              <a:rPr lang="tr-TR" altLang="tr-TR" dirty="0" err="1"/>
              <a:t>Python</a:t>
            </a:r>
            <a:r>
              <a:rPr lang="tr-TR" altLang="tr-TR" dirty="0"/>
              <a:t> Programlama Dilinde </a:t>
            </a:r>
            <a:r>
              <a:rPr lang="tr-TR" altLang="tr-TR" dirty="0" err="1"/>
              <a:t>OpenCV</a:t>
            </a:r>
            <a:r>
              <a:rPr lang="tr-TR" altLang="tr-TR" dirty="0"/>
              <a:t>  kütüphanesi </a:t>
            </a:r>
            <a:r>
              <a:rPr lang="tr-TR" altLang="tr-TR"/>
              <a:t>kullanılarak sosyal </a:t>
            </a:r>
            <a:r>
              <a:rPr lang="tr-TR" altLang="tr-TR" dirty="0"/>
              <a:t>mesafe analizi konusu üzerinde çalışılacaktır. Birbirinden farklı görüntüler kullanılarak öncelikle insan tespiti yapılacaktır, sonrasında bulunan insanların sosyal mesafeye uygun olması kontrol edilecektir.</a:t>
            </a:r>
          </a:p>
        </p:txBody>
      </p:sp>
      <p:sp>
        <p:nvSpPr>
          <p:cNvPr id="14" name="Tarih Yer Tutucusu 13">
            <a:extLst>
              <a:ext uri="{FF2B5EF4-FFF2-40B4-BE49-F238E27FC236}">
                <a16:creationId xmlns:a16="http://schemas.microsoft.com/office/drawing/2014/main" id="{6F487B31-1D48-4AA2-B513-70C40CBEC72C}"/>
              </a:ext>
            </a:extLst>
          </p:cNvPr>
          <p:cNvSpPr>
            <a:spLocks noGrp="1"/>
          </p:cNvSpPr>
          <p:nvPr>
            <p:ph type="dt" sz="quarter" idx="16"/>
          </p:nvPr>
        </p:nvSpPr>
        <p:spPr/>
        <p:txBody>
          <a:bodyPr>
            <a:normAutofit/>
          </a:bodyPr>
          <a:lstStyle/>
          <a:p>
            <a:pPr>
              <a:spcAft>
                <a:spcPts val="600"/>
              </a:spcAft>
              <a:defRPr/>
            </a:pPr>
            <a:r>
              <a:rPr lang="tr-TR" dirty="0">
                <a:solidFill>
                  <a:schemeClr val="bg1"/>
                </a:solidFill>
              </a:rPr>
              <a:t>27/12/2021</a:t>
            </a:r>
          </a:p>
        </p:txBody>
      </p:sp>
      <p:sp>
        <p:nvSpPr>
          <p:cNvPr id="15" name="Alt Bilgi Yer Tutucusu 14">
            <a:extLst>
              <a:ext uri="{FF2B5EF4-FFF2-40B4-BE49-F238E27FC236}">
                <a16:creationId xmlns:a16="http://schemas.microsoft.com/office/drawing/2014/main" id="{5A28C784-596C-4EC8-BD8A-06BA551AEE89}"/>
              </a:ext>
            </a:extLst>
          </p:cNvPr>
          <p:cNvSpPr>
            <a:spLocks noGrp="1"/>
          </p:cNvSpPr>
          <p:nvPr>
            <p:ph type="ftr" sz="quarter" idx="17"/>
          </p:nvPr>
        </p:nvSpPr>
        <p:spPr/>
        <p:txBody>
          <a:bodyPr>
            <a:normAutofit lnSpcReduction="10000"/>
          </a:bodyPr>
          <a:lstStyle/>
          <a:p>
            <a:pPr algn="ctr" fontAlgn="auto">
              <a:spcAft>
                <a:spcPts val="0"/>
              </a:spcAft>
              <a:defRPr/>
            </a:pPr>
            <a:r>
              <a:rPr lang="tr-TR" sz="900" b="1" dirty="0"/>
              <a:t>GÖRSELLERDE İNSAN TESPİTİ VE SOSYAL MESAFE UYUMLULUĞU</a:t>
            </a:r>
          </a:p>
        </p:txBody>
      </p:sp>
      <p:sp>
        <p:nvSpPr>
          <p:cNvPr id="16" name="Slayt Numarası Yer Tutucusu 15">
            <a:extLst>
              <a:ext uri="{FF2B5EF4-FFF2-40B4-BE49-F238E27FC236}">
                <a16:creationId xmlns:a16="http://schemas.microsoft.com/office/drawing/2014/main" id="{E3147726-0DE2-4652-85F5-54BF2FF5AF95}"/>
              </a:ext>
            </a:extLst>
          </p:cNvPr>
          <p:cNvSpPr>
            <a:spLocks noGrp="1"/>
          </p:cNvSpPr>
          <p:nvPr>
            <p:ph type="sldNum" sz="quarter" idx="18"/>
          </p:nvPr>
        </p:nvSpPr>
        <p:spPr/>
        <p:txBody>
          <a:bodyPr>
            <a:normAutofit/>
          </a:bodyPr>
          <a:lstStyle/>
          <a:p>
            <a:pPr>
              <a:spcAft>
                <a:spcPts val="600"/>
              </a:spcAft>
              <a:defRPr/>
            </a:pPr>
            <a:fld id="{EB41C962-C69F-4D1B-B37A-BEAF71B52A5A}" type="slidenum">
              <a:rPr lang="tr-TR"/>
              <a:pPr>
                <a:spcAft>
                  <a:spcPts val="600"/>
                </a:spcAft>
                <a:defRPr/>
              </a:pPr>
              <a:t>2</a:t>
            </a:fld>
            <a:endParaRPr lang="tr-TR" dirty="0"/>
          </a:p>
        </p:txBody>
      </p:sp>
      <p:sp>
        <p:nvSpPr>
          <p:cNvPr id="16392" name="Metin kutusu 8">
            <a:extLst>
              <a:ext uri="{FF2B5EF4-FFF2-40B4-BE49-F238E27FC236}">
                <a16:creationId xmlns:a16="http://schemas.microsoft.com/office/drawing/2014/main" id="{2CA47D33-2E99-410C-AF9E-9A236D289AA1}"/>
              </a:ext>
            </a:extLst>
          </p:cNvPr>
          <p:cNvSpPr txBox="1">
            <a:spLocks noChangeArrowheads="1"/>
          </p:cNvSpPr>
          <p:nvPr/>
        </p:nvSpPr>
        <p:spPr bwMode="auto">
          <a:xfrm>
            <a:off x="552450" y="4635500"/>
            <a:ext cx="554355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venir Next LT Pro" panose="020B0504020202020204" pitchFamily="34" charset="-94"/>
              </a:defRPr>
            </a:lvl1pPr>
            <a:lvl2pPr marL="742950" indent="-285750">
              <a:defRPr>
                <a:solidFill>
                  <a:schemeClr val="tx1"/>
                </a:solidFill>
                <a:latin typeface="Avenir Next LT Pro" panose="020B0504020202020204" pitchFamily="34" charset="-94"/>
              </a:defRPr>
            </a:lvl2pPr>
            <a:lvl3pPr marL="1143000" indent="-228600">
              <a:defRPr>
                <a:solidFill>
                  <a:schemeClr val="tx1"/>
                </a:solidFill>
                <a:latin typeface="Avenir Next LT Pro" panose="020B0504020202020204" pitchFamily="34" charset="-94"/>
              </a:defRPr>
            </a:lvl3pPr>
            <a:lvl4pPr marL="1600200" indent="-228600">
              <a:defRPr>
                <a:solidFill>
                  <a:schemeClr val="tx1"/>
                </a:solidFill>
                <a:latin typeface="Avenir Next LT Pro" panose="020B0504020202020204" pitchFamily="34" charset="-94"/>
              </a:defRPr>
            </a:lvl4pPr>
            <a:lvl5pPr marL="2057400" indent="-228600">
              <a:defRPr>
                <a:solidFill>
                  <a:schemeClr val="tx1"/>
                </a:solidFill>
                <a:latin typeface="Avenir Next LT Pro" panose="020B0504020202020204" pitchFamily="34" charset="-94"/>
              </a:defRPr>
            </a:lvl5pPr>
            <a:lvl6pPr marL="2514600" indent="-228600" eaLnBrk="0" fontAlgn="base" hangingPunct="0">
              <a:spcBef>
                <a:spcPct val="0"/>
              </a:spcBef>
              <a:spcAft>
                <a:spcPct val="0"/>
              </a:spcAft>
              <a:defRPr>
                <a:solidFill>
                  <a:schemeClr val="tx1"/>
                </a:solidFill>
                <a:latin typeface="Avenir Next LT Pro" panose="020B0504020202020204" pitchFamily="34" charset="-94"/>
              </a:defRPr>
            </a:lvl6pPr>
            <a:lvl7pPr marL="2971800" indent="-228600" eaLnBrk="0" fontAlgn="base" hangingPunct="0">
              <a:spcBef>
                <a:spcPct val="0"/>
              </a:spcBef>
              <a:spcAft>
                <a:spcPct val="0"/>
              </a:spcAft>
              <a:defRPr>
                <a:solidFill>
                  <a:schemeClr val="tx1"/>
                </a:solidFill>
                <a:latin typeface="Avenir Next LT Pro" panose="020B0504020202020204" pitchFamily="34" charset="-94"/>
              </a:defRPr>
            </a:lvl7pPr>
            <a:lvl8pPr marL="3429000" indent="-228600" eaLnBrk="0" fontAlgn="base" hangingPunct="0">
              <a:spcBef>
                <a:spcPct val="0"/>
              </a:spcBef>
              <a:spcAft>
                <a:spcPct val="0"/>
              </a:spcAft>
              <a:defRPr>
                <a:solidFill>
                  <a:schemeClr val="tx1"/>
                </a:solidFill>
                <a:latin typeface="Avenir Next LT Pro" panose="020B0504020202020204" pitchFamily="34" charset="-94"/>
              </a:defRPr>
            </a:lvl8pPr>
            <a:lvl9pPr marL="3886200" indent="-228600" eaLnBrk="0" fontAlgn="base" hangingPunct="0">
              <a:spcBef>
                <a:spcPct val="0"/>
              </a:spcBef>
              <a:spcAft>
                <a:spcPct val="0"/>
              </a:spcAft>
              <a:defRPr>
                <a:solidFill>
                  <a:schemeClr val="tx1"/>
                </a:solidFill>
                <a:latin typeface="Avenir Next LT Pro" panose="020B0504020202020204" pitchFamily="34" charset="-94"/>
              </a:defRPr>
            </a:lvl9pPr>
          </a:lstStyle>
          <a:p>
            <a:pPr algn="just" eaLnBrk="1" hangingPunct="1"/>
            <a:r>
              <a:rPr lang="tr-TR" altLang="tr-TR" sz="1500" i="1" dirty="0">
                <a:solidFill>
                  <a:schemeClr val="bg1"/>
                </a:solidFill>
              </a:rPr>
              <a:t>NOT: Bu dosya bir sunum dosyası olduğu için, yapılan işlemlerden 1 adet örnek seçilip, onun üzerinden anlatım gerçekleştirilecektir. </a:t>
            </a:r>
          </a:p>
        </p:txBody>
      </p:sp>
      <p:pic>
        <p:nvPicPr>
          <p:cNvPr id="5" name="Resim 4">
            <a:extLst>
              <a:ext uri="{FF2B5EF4-FFF2-40B4-BE49-F238E27FC236}">
                <a16:creationId xmlns:a16="http://schemas.microsoft.com/office/drawing/2014/main" id="{03B11452-ED4D-4977-A962-5A66210A7ACE}"/>
              </a:ext>
            </a:extLst>
          </p:cNvPr>
          <p:cNvPicPr>
            <a:picLocks noChangeAspect="1"/>
          </p:cNvPicPr>
          <p:nvPr/>
        </p:nvPicPr>
        <p:blipFill>
          <a:blip r:embed="rId3"/>
          <a:stretch>
            <a:fillRect/>
          </a:stretch>
        </p:blipFill>
        <p:spPr>
          <a:xfrm>
            <a:off x="6660857" y="1879601"/>
            <a:ext cx="5154511" cy="3429000"/>
          </a:xfrm>
          <a:prstGeom prst="rect">
            <a:avLst/>
          </a:prstGeom>
        </p:spPr>
      </p:pic>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47E5E02F-0244-4BB8-833C-A86B34355B54}"/>
              </a:ext>
            </a:extLst>
          </p:cNvPr>
          <p:cNvSpPr>
            <a:spLocks noGrp="1"/>
          </p:cNvSpPr>
          <p:nvPr>
            <p:ph type="title"/>
          </p:nvPr>
        </p:nvSpPr>
        <p:spPr>
          <a:xfrm>
            <a:off x="457200" y="4657725"/>
            <a:ext cx="11156950" cy="1589088"/>
          </a:xfrm>
        </p:spPr>
        <p:txBody>
          <a:bodyPr/>
          <a:lstStyle/>
          <a:p>
            <a:pPr algn="just" eaLnBrk="1" fontAlgn="auto" hangingPunct="1">
              <a:spcAft>
                <a:spcPts val="0"/>
              </a:spcAft>
              <a:defRPr/>
            </a:pPr>
            <a:br>
              <a:rPr lang="tr-TR" sz="1800" b="1" kern="0" dirty="0"/>
            </a:br>
            <a:r>
              <a:rPr lang="tr-TR" sz="1800" dirty="0"/>
              <a:t> </a:t>
            </a:r>
            <a:br>
              <a:rPr lang="tr-TR" sz="1800" dirty="0"/>
            </a:br>
            <a:r>
              <a:rPr lang="tr-TR" sz="1800" dirty="0"/>
              <a:t>ANAHTAR KELİMELER : </a:t>
            </a:r>
            <a:r>
              <a:rPr lang="tr-TR" sz="1400" dirty="0">
                <a:effectLst/>
                <a:ea typeface="Times New Roman" panose="02020603050405020304" pitchFamily="18" charset="0"/>
              </a:rPr>
              <a:t>Sosyal Mesafe, Kontur, </a:t>
            </a:r>
            <a:r>
              <a:rPr lang="tr-TR" sz="1400" dirty="0" err="1">
                <a:effectLst/>
                <a:ea typeface="Times New Roman" panose="02020603050405020304" pitchFamily="18" charset="0"/>
              </a:rPr>
              <a:t>Eşikleme</a:t>
            </a:r>
            <a:r>
              <a:rPr lang="tr-TR" sz="1400" dirty="0">
                <a:effectLst/>
                <a:ea typeface="Times New Roman" panose="02020603050405020304" pitchFamily="18" charset="0"/>
              </a:rPr>
              <a:t>, Morfolojik Operatörler, Ayrıt Saptama, Filtreleme, Öznitelik Çıkartımı</a:t>
            </a:r>
            <a:br>
              <a:rPr lang="tr-TR" sz="1400" dirty="0"/>
            </a:br>
            <a:endParaRPr lang="tr-TR" sz="1400" dirty="0"/>
          </a:p>
        </p:txBody>
      </p:sp>
      <p:sp>
        <p:nvSpPr>
          <p:cNvPr id="17" name="Tarih Yer Tutucusu 16">
            <a:extLst>
              <a:ext uri="{FF2B5EF4-FFF2-40B4-BE49-F238E27FC236}">
                <a16:creationId xmlns:a16="http://schemas.microsoft.com/office/drawing/2014/main" id="{341EC2DA-D172-4B02-A739-AA0143DBF63D}"/>
              </a:ext>
            </a:extLst>
          </p:cNvPr>
          <p:cNvSpPr>
            <a:spLocks noGrp="1"/>
          </p:cNvSpPr>
          <p:nvPr>
            <p:ph type="dt" sz="quarter" idx="14"/>
          </p:nvPr>
        </p:nvSpPr>
        <p:spPr/>
        <p:txBody>
          <a:bodyPr>
            <a:normAutofit/>
          </a:bodyPr>
          <a:lstStyle/>
          <a:p>
            <a:pPr>
              <a:spcAft>
                <a:spcPts val="600"/>
              </a:spcAft>
              <a:defRPr/>
            </a:pPr>
            <a:r>
              <a:rPr lang="tr-TR" dirty="0">
                <a:solidFill>
                  <a:schemeClr val="bg1"/>
                </a:solidFill>
              </a:rPr>
              <a:t>27/12/2021</a:t>
            </a:r>
          </a:p>
          <a:p>
            <a:pPr>
              <a:spcAft>
                <a:spcPts val="600"/>
              </a:spcAft>
              <a:defRPr/>
            </a:pPr>
            <a:endParaRPr lang="tr-TR" dirty="0"/>
          </a:p>
        </p:txBody>
      </p:sp>
      <p:sp>
        <p:nvSpPr>
          <p:cNvPr id="18" name="Alt Bilgi Yer Tutucusu 17">
            <a:extLst>
              <a:ext uri="{FF2B5EF4-FFF2-40B4-BE49-F238E27FC236}">
                <a16:creationId xmlns:a16="http://schemas.microsoft.com/office/drawing/2014/main" id="{40F977D6-41D1-47DE-A203-2B340B87E7C6}"/>
              </a:ext>
            </a:extLst>
          </p:cNvPr>
          <p:cNvSpPr>
            <a:spLocks noGrp="1"/>
          </p:cNvSpPr>
          <p:nvPr>
            <p:ph type="ftr" sz="quarter" idx="15"/>
          </p:nvPr>
        </p:nvSpPr>
        <p:spPr/>
        <p:txBody>
          <a:bodyPr>
            <a:normAutofit lnSpcReduction="10000"/>
          </a:bodyPr>
          <a:lstStyle/>
          <a:p>
            <a:pPr algn="ctr" fontAlgn="auto">
              <a:spcAft>
                <a:spcPts val="0"/>
              </a:spcAft>
              <a:defRPr/>
            </a:pPr>
            <a:r>
              <a:rPr lang="tr-TR" sz="900" b="1" dirty="0"/>
              <a:t>GÖRSELLERDE İNSAN TESPİTİ VE SOSYAL MESAFE UYUMLULUĞU</a:t>
            </a:r>
          </a:p>
        </p:txBody>
      </p:sp>
      <p:sp>
        <p:nvSpPr>
          <p:cNvPr id="19" name="Slayt Numarası Yer Tutucusu 18">
            <a:extLst>
              <a:ext uri="{FF2B5EF4-FFF2-40B4-BE49-F238E27FC236}">
                <a16:creationId xmlns:a16="http://schemas.microsoft.com/office/drawing/2014/main" id="{CC63DD11-E26F-47C5-905C-5FBB4654F772}"/>
              </a:ext>
            </a:extLst>
          </p:cNvPr>
          <p:cNvSpPr>
            <a:spLocks noGrp="1"/>
          </p:cNvSpPr>
          <p:nvPr>
            <p:ph type="sldNum" sz="quarter" idx="16"/>
          </p:nvPr>
        </p:nvSpPr>
        <p:spPr/>
        <p:txBody>
          <a:bodyPr>
            <a:normAutofit/>
          </a:bodyPr>
          <a:lstStyle/>
          <a:p>
            <a:pPr>
              <a:spcAft>
                <a:spcPts val="600"/>
              </a:spcAft>
              <a:defRPr/>
            </a:pPr>
            <a:fld id="{39D422EF-A145-46A0-A644-2C8CC330D78E}" type="slidenum">
              <a:rPr lang="tr-TR"/>
              <a:pPr>
                <a:spcAft>
                  <a:spcPts val="600"/>
                </a:spcAft>
                <a:defRPr/>
              </a:pPr>
              <a:t>3</a:t>
            </a:fld>
            <a:endParaRPr lang="tr-TR"/>
          </a:p>
        </p:txBody>
      </p:sp>
      <p:graphicFrame>
        <p:nvGraphicFramePr>
          <p:cNvPr id="21" name="İçerik Yer Tutucusu 11">
            <a:extLst>
              <a:ext uri="{FF2B5EF4-FFF2-40B4-BE49-F238E27FC236}">
                <a16:creationId xmlns:a16="http://schemas.microsoft.com/office/drawing/2014/main" id="{4E1A9798-E9CB-4D9D-9041-7D2057AF5E6E}"/>
              </a:ext>
            </a:extLst>
          </p:cNvPr>
          <p:cNvGraphicFramePr>
            <a:graphicFrameLocks noGrp="1"/>
          </p:cNvGraphicFramePr>
          <p:nvPr>
            <p:ph sz="quarter" idx="13"/>
            <p:extLst>
              <p:ext uri="{D42A27DB-BD31-4B8C-83A1-F6EECF244321}">
                <p14:modId xmlns:p14="http://schemas.microsoft.com/office/powerpoint/2010/main" val="1157322515"/>
              </p:ext>
            </p:extLst>
          </p:nvPr>
        </p:nvGraphicFramePr>
        <p:xfrm>
          <a:off x="516303" y="243154"/>
          <a:ext cx="11156556" cy="3776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aşlık 6">
            <a:extLst>
              <a:ext uri="{FF2B5EF4-FFF2-40B4-BE49-F238E27FC236}">
                <a16:creationId xmlns:a16="http://schemas.microsoft.com/office/drawing/2014/main" id="{66B89F64-97E3-4AD0-842C-E524EF7CE269}"/>
              </a:ext>
            </a:extLst>
          </p:cNvPr>
          <p:cNvSpPr>
            <a:spLocks noGrp="1"/>
          </p:cNvSpPr>
          <p:nvPr>
            <p:ph type="ctrTitle"/>
          </p:nvPr>
        </p:nvSpPr>
        <p:spPr>
          <a:xfrm>
            <a:off x="-36411" y="-20638"/>
            <a:ext cx="6219725" cy="6918321"/>
          </a:xfrm>
          <a:solidFill>
            <a:schemeClr val="accent3">
              <a:lumMod val="50000"/>
            </a:schemeClr>
          </a:solidFill>
        </p:spPr>
        <p:txBody>
          <a:bodyPr/>
          <a:lstStyle/>
          <a:p>
            <a:pPr lvl="0"/>
            <a:r>
              <a:rPr lang="tr-TR" sz="4000" dirty="0"/>
              <a:t>İnsan tespiti için gereken işlemlerin yapılması</a:t>
            </a:r>
            <a:endParaRPr lang="en-US" sz="4000" dirty="0"/>
          </a:p>
        </p:txBody>
      </p:sp>
      <p:sp>
        <p:nvSpPr>
          <p:cNvPr id="20483" name="Alt Başlık 8">
            <a:extLst>
              <a:ext uri="{FF2B5EF4-FFF2-40B4-BE49-F238E27FC236}">
                <a16:creationId xmlns:a16="http://schemas.microsoft.com/office/drawing/2014/main" id="{F2EE6653-5F8A-47E4-80D1-62C602A3A76B}"/>
              </a:ext>
            </a:extLst>
          </p:cNvPr>
          <p:cNvSpPr>
            <a:spLocks noGrp="1" noChangeArrowheads="1"/>
          </p:cNvSpPr>
          <p:nvPr>
            <p:ph type="subTitle" idx="1"/>
          </p:nvPr>
        </p:nvSpPr>
        <p:spPr bwMode="auto">
          <a:xfrm>
            <a:off x="511174" y="2798763"/>
            <a:ext cx="5059112" cy="3286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buFont typeface="+mj-lt"/>
              <a:buNone/>
            </a:pPr>
            <a:r>
              <a:rPr lang="tr-TR" altLang="tr-TR" sz="1600" dirty="0"/>
              <a:t>Projede insanları bulmak için öncelikle Gauss filtresi kullanılarak görüntüdeki gürültüler bastırılmıştır ve sonrasında </a:t>
            </a:r>
            <a:r>
              <a:rPr lang="tr-TR" altLang="tr-TR" sz="1600" dirty="0" err="1"/>
              <a:t>Canny</a:t>
            </a:r>
            <a:r>
              <a:rPr lang="tr-TR" altLang="tr-TR" sz="1600" dirty="0"/>
              <a:t> kenar bulma algoritması ile görüntüdeki kenarlar elde edilmiştir.  Bulunan kenarlar kullanılarak sırasıyla kapama işlemi ve </a:t>
            </a:r>
            <a:r>
              <a:rPr lang="tr-TR" altLang="tr-TR" sz="1600" dirty="0" err="1"/>
              <a:t>dilasyon</a:t>
            </a:r>
            <a:r>
              <a:rPr lang="tr-TR" altLang="tr-TR" sz="1600" dirty="0"/>
              <a:t> işlemi yapılmıştır. Böylelikle hem gürültüler bastırılıp hem de kapanıp birbirine yaklaşan kenarlar daha vurgulanmıştır. Elde edilen görüntü Otsu </a:t>
            </a:r>
            <a:r>
              <a:rPr lang="tr-TR" altLang="tr-TR" sz="1600" dirty="0" err="1"/>
              <a:t>Methodu</a:t>
            </a:r>
            <a:r>
              <a:rPr lang="tr-TR" altLang="tr-TR" sz="1600" dirty="0"/>
              <a:t> ile </a:t>
            </a:r>
            <a:r>
              <a:rPr lang="tr-TR" altLang="tr-TR" sz="1600" dirty="0" err="1"/>
              <a:t>eşiklenip</a:t>
            </a:r>
            <a:r>
              <a:rPr lang="tr-TR" altLang="tr-TR" sz="1600" dirty="0"/>
              <a:t> negatifi alınmıştır ve böylelikle insan tespiti gerçekleştirilmiştir.</a:t>
            </a:r>
          </a:p>
        </p:txBody>
      </p:sp>
      <p:grpSp>
        <p:nvGrpSpPr>
          <p:cNvPr id="20484" name="Grup 49">
            <a:extLst>
              <a:ext uri="{FF2B5EF4-FFF2-40B4-BE49-F238E27FC236}">
                <a16:creationId xmlns:a16="http://schemas.microsoft.com/office/drawing/2014/main" id="{D0997229-3A21-47FF-B1EF-0E532F612215}"/>
              </a:ext>
            </a:extLst>
          </p:cNvPr>
          <p:cNvGrpSpPr>
            <a:grpSpLocks/>
          </p:cNvGrpSpPr>
          <p:nvPr/>
        </p:nvGrpSpPr>
        <p:grpSpPr bwMode="auto">
          <a:xfrm>
            <a:off x="-58723" y="39688"/>
            <a:ext cx="12261836" cy="6858000"/>
            <a:chOff x="-6214" y="-1"/>
            <a:chExt cx="12214827" cy="6858000"/>
          </a:xfrm>
        </p:grpSpPr>
        <p:cxnSp>
          <p:nvCxnSpPr>
            <p:cNvPr id="51" name="Düz Bağlayıcı 50">
              <a:extLst>
                <a:ext uri="{FF2B5EF4-FFF2-40B4-BE49-F238E27FC236}">
                  <a16:creationId xmlns:a16="http://schemas.microsoft.com/office/drawing/2014/main" id="{6C87084F-848C-4E67-864B-1B9F50F5B355}"/>
                </a:ext>
              </a:extLst>
            </p:cNvPr>
            <p:cNvCxnSpPr>
              <a:cxnSpLocks/>
            </p:cNvCxnSpPr>
            <p:nvPr/>
          </p:nvCxnSpPr>
          <p:spPr>
            <a:xfrm>
              <a:off x="-6214" y="6686549"/>
              <a:ext cx="12192601" cy="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Düz Bağlayıcı 51">
              <a:extLst>
                <a:ext uri="{FF2B5EF4-FFF2-40B4-BE49-F238E27FC236}">
                  <a16:creationId xmlns:a16="http://schemas.microsoft.com/office/drawing/2014/main" id="{ED664F25-B347-499F-A2BA-80E7A1E42FCC}"/>
                </a:ext>
              </a:extLst>
            </p:cNvPr>
            <p:cNvCxnSpPr>
              <a:cxnSpLocks/>
            </p:cNvCxnSpPr>
            <p:nvPr/>
          </p:nvCxnSpPr>
          <p:spPr>
            <a:xfrm>
              <a:off x="136" y="-1"/>
              <a:ext cx="0" cy="685800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Düz Bağlayıcı 52">
              <a:extLst>
                <a:ext uri="{FF2B5EF4-FFF2-40B4-BE49-F238E27FC236}">
                  <a16:creationId xmlns:a16="http://schemas.microsoft.com/office/drawing/2014/main" id="{01BFFF5D-94D3-41CF-8730-9167D3C60946}"/>
                </a:ext>
              </a:extLst>
            </p:cNvPr>
            <p:cNvCxnSpPr>
              <a:cxnSpLocks/>
            </p:cNvCxnSpPr>
            <p:nvPr/>
          </p:nvCxnSpPr>
          <p:spPr>
            <a:xfrm>
              <a:off x="11992702" y="-1"/>
              <a:ext cx="0" cy="685800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Düz Bağlayıcı 53">
              <a:extLst>
                <a:ext uri="{FF2B5EF4-FFF2-40B4-BE49-F238E27FC236}">
                  <a16:creationId xmlns:a16="http://schemas.microsoft.com/office/drawing/2014/main" id="{3D0D8038-3199-4A31-ACE5-03A0234709B1}"/>
                </a:ext>
              </a:extLst>
            </p:cNvPr>
            <p:cNvCxnSpPr>
              <a:cxnSpLocks/>
            </p:cNvCxnSpPr>
            <p:nvPr/>
          </p:nvCxnSpPr>
          <p:spPr>
            <a:xfrm>
              <a:off x="192234" y="-1"/>
              <a:ext cx="0" cy="685800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Düz Bağlayıcı 54">
              <a:extLst>
                <a:ext uri="{FF2B5EF4-FFF2-40B4-BE49-F238E27FC236}">
                  <a16:creationId xmlns:a16="http://schemas.microsoft.com/office/drawing/2014/main" id="{BE25EF9F-5302-4ADD-9925-8654A3C801F1}"/>
                </a:ext>
              </a:extLst>
            </p:cNvPr>
            <p:cNvCxnSpPr>
              <a:cxnSpLocks/>
            </p:cNvCxnSpPr>
            <p:nvPr/>
          </p:nvCxnSpPr>
          <p:spPr>
            <a:xfrm>
              <a:off x="1192408" y="-1"/>
              <a:ext cx="0" cy="685800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Düz Bağlayıcı 55">
              <a:extLst>
                <a:ext uri="{FF2B5EF4-FFF2-40B4-BE49-F238E27FC236}">
                  <a16:creationId xmlns:a16="http://schemas.microsoft.com/office/drawing/2014/main" id="{FB107591-E92D-47D2-94D4-6752831861B0}"/>
                </a:ext>
              </a:extLst>
            </p:cNvPr>
            <p:cNvCxnSpPr>
              <a:cxnSpLocks/>
            </p:cNvCxnSpPr>
            <p:nvPr/>
          </p:nvCxnSpPr>
          <p:spPr>
            <a:xfrm>
              <a:off x="2190995" y="-1"/>
              <a:ext cx="0" cy="685800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Düz Bağlayıcı 56">
              <a:extLst>
                <a:ext uri="{FF2B5EF4-FFF2-40B4-BE49-F238E27FC236}">
                  <a16:creationId xmlns:a16="http://schemas.microsoft.com/office/drawing/2014/main" id="{A394B39F-F3BE-463F-B77A-96604D240E13}"/>
                </a:ext>
              </a:extLst>
            </p:cNvPr>
            <p:cNvCxnSpPr>
              <a:cxnSpLocks/>
            </p:cNvCxnSpPr>
            <p:nvPr/>
          </p:nvCxnSpPr>
          <p:spPr>
            <a:xfrm>
              <a:off x="3191169" y="-1"/>
              <a:ext cx="0" cy="685800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Düz Bağlayıcı 57">
              <a:extLst>
                <a:ext uri="{FF2B5EF4-FFF2-40B4-BE49-F238E27FC236}">
                  <a16:creationId xmlns:a16="http://schemas.microsoft.com/office/drawing/2014/main" id="{80E6C61E-40A1-4EDA-9C5A-A5457936A974}"/>
                </a:ext>
              </a:extLst>
            </p:cNvPr>
            <p:cNvCxnSpPr>
              <a:cxnSpLocks/>
            </p:cNvCxnSpPr>
            <p:nvPr/>
          </p:nvCxnSpPr>
          <p:spPr>
            <a:xfrm>
              <a:off x="4189755" y="-1"/>
              <a:ext cx="0" cy="685800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Düz Bağlayıcı 58">
              <a:extLst>
                <a:ext uri="{FF2B5EF4-FFF2-40B4-BE49-F238E27FC236}">
                  <a16:creationId xmlns:a16="http://schemas.microsoft.com/office/drawing/2014/main" id="{C0B4D4B2-E777-4B90-8F27-1777CE1E1638}"/>
                </a:ext>
              </a:extLst>
            </p:cNvPr>
            <p:cNvCxnSpPr>
              <a:cxnSpLocks/>
            </p:cNvCxnSpPr>
            <p:nvPr/>
          </p:nvCxnSpPr>
          <p:spPr>
            <a:xfrm>
              <a:off x="5189930" y="-1"/>
              <a:ext cx="0" cy="685800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Düz Bağlayıcı 59">
              <a:extLst>
                <a:ext uri="{FF2B5EF4-FFF2-40B4-BE49-F238E27FC236}">
                  <a16:creationId xmlns:a16="http://schemas.microsoft.com/office/drawing/2014/main" id="{117D751B-3933-463E-AB4A-2E325B0BD26B}"/>
                </a:ext>
              </a:extLst>
            </p:cNvPr>
            <p:cNvCxnSpPr>
              <a:cxnSpLocks/>
            </p:cNvCxnSpPr>
            <p:nvPr/>
          </p:nvCxnSpPr>
          <p:spPr>
            <a:xfrm>
              <a:off x="6188517" y="-1"/>
              <a:ext cx="0" cy="685800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Düz Bağlayıcı 60">
              <a:extLst>
                <a:ext uri="{FF2B5EF4-FFF2-40B4-BE49-F238E27FC236}">
                  <a16:creationId xmlns:a16="http://schemas.microsoft.com/office/drawing/2014/main" id="{E15A532D-69B2-46FD-B3E9-50A232556431}"/>
                </a:ext>
              </a:extLst>
            </p:cNvPr>
            <p:cNvCxnSpPr>
              <a:cxnSpLocks/>
            </p:cNvCxnSpPr>
            <p:nvPr/>
          </p:nvCxnSpPr>
          <p:spPr>
            <a:xfrm>
              <a:off x="7188691" y="-1"/>
              <a:ext cx="0" cy="685800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Düz Bağlayıcı 61">
              <a:extLst>
                <a:ext uri="{FF2B5EF4-FFF2-40B4-BE49-F238E27FC236}">
                  <a16:creationId xmlns:a16="http://schemas.microsoft.com/office/drawing/2014/main" id="{15A54CB4-E953-477B-8681-6EDC7B9B9F6E}"/>
                </a:ext>
              </a:extLst>
            </p:cNvPr>
            <p:cNvCxnSpPr>
              <a:cxnSpLocks/>
            </p:cNvCxnSpPr>
            <p:nvPr/>
          </p:nvCxnSpPr>
          <p:spPr>
            <a:xfrm>
              <a:off x="8187277" y="-1"/>
              <a:ext cx="0" cy="685800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Düz Bağlayıcı 62">
              <a:extLst>
                <a:ext uri="{FF2B5EF4-FFF2-40B4-BE49-F238E27FC236}">
                  <a16:creationId xmlns:a16="http://schemas.microsoft.com/office/drawing/2014/main" id="{44F1E43E-91BD-4F24-911C-4A15C4EBA717}"/>
                </a:ext>
              </a:extLst>
            </p:cNvPr>
            <p:cNvCxnSpPr>
              <a:cxnSpLocks/>
            </p:cNvCxnSpPr>
            <p:nvPr/>
          </p:nvCxnSpPr>
          <p:spPr>
            <a:xfrm>
              <a:off x="9187451" y="-1"/>
              <a:ext cx="0" cy="685800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Düz Bağlayıcı 63">
              <a:extLst>
                <a:ext uri="{FF2B5EF4-FFF2-40B4-BE49-F238E27FC236}">
                  <a16:creationId xmlns:a16="http://schemas.microsoft.com/office/drawing/2014/main" id="{C8A5646D-FF05-4607-A67E-E16BC7B5C1DA}"/>
                </a:ext>
              </a:extLst>
            </p:cNvPr>
            <p:cNvCxnSpPr>
              <a:cxnSpLocks/>
            </p:cNvCxnSpPr>
            <p:nvPr/>
          </p:nvCxnSpPr>
          <p:spPr>
            <a:xfrm>
              <a:off x="10187626" y="-1"/>
              <a:ext cx="0" cy="685800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Düz Bağlayıcı 64">
              <a:extLst>
                <a:ext uri="{FF2B5EF4-FFF2-40B4-BE49-F238E27FC236}">
                  <a16:creationId xmlns:a16="http://schemas.microsoft.com/office/drawing/2014/main" id="{3B2284BD-7540-44AB-9244-454B6EC6F819}"/>
                </a:ext>
              </a:extLst>
            </p:cNvPr>
            <p:cNvCxnSpPr>
              <a:cxnSpLocks/>
            </p:cNvCxnSpPr>
            <p:nvPr/>
          </p:nvCxnSpPr>
          <p:spPr>
            <a:xfrm>
              <a:off x="11186213" y="-1"/>
              <a:ext cx="0" cy="685800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Düz Bağlayıcı 65">
              <a:extLst>
                <a:ext uri="{FF2B5EF4-FFF2-40B4-BE49-F238E27FC236}">
                  <a16:creationId xmlns:a16="http://schemas.microsoft.com/office/drawing/2014/main" id="{DBAD2905-37D3-4058-9DA7-ABFF5DDF1BAF}"/>
                </a:ext>
              </a:extLst>
            </p:cNvPr>
            <p:cNvCxnSpPr>
              <a:cxnSpLocks/>
            </p:cNvCxnSpPr>
            <p:nvPr/>
          </p:nvCxnSpPr>
          <p:spPr>
            <a:xfrm>
              <a:off x="12186387" y="-1"/>
              <a:ext cx="0" cy="685800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Düz Bağlayıcı 66">
              <a:extLst>
                <a:ext uri="{FF2B5EF4-FFF2-40B4-BE49-F238E27FC236}">
                  <a16:creationId xmlns:a16="http://schemas.microsoft.com/office/drawing/2014/main" id="{65E82F30-D563-4EFD-9F73-7B9A5824D988}"/>
                </a:ext>
              </a:extLst>
            </p:cNvPr>
            <p:cNvCxnSpPr>
              <a:cxnSpLocks/>
            </p:cNvCxnSpPr>
            <p:nvPr/>
          </p:nvCxnSpPr>
          <p:spPr>
            <a:xfrm>
              <a:off x="136" y="171449"/>
              <a:ext cx="12192601" cy="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Düz Bağlayıcı 67">
              <a:extLst>
                <a:ext uri="{FF2B5EF4-FFF2-40B4-BE49-F238E27FC236}">
                  <a16:creationId xmlns:a16="http://schemas.microsoft.com/office/drawing/2014/main" id="{3D1E1532-45B0-4B74-9278-1160FB382E4A}"/>
                </a:ext>
              </a:extLst>
            </p:cNvPr>
            <p:cNvCxnSpPr>
              <a:cxnSpLocks/>
            </p:cNvCxnSpPr>
            <p:nvPr/>
          </p:nvCxnSpPr>
          <p:spPr>
            <a:xfrm>
              <a:off x="136" y="728661"/>
              <a:ext cx="12192601" cy="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Düz Bağlayıcı 68">
              <a:extLst>
                <a:ext uri="{FF2B5EF4-FFF2-40B4-BE49-F238E27FC236}">
                  <a16:creationId xmlns:a16="http://schemas.microsoft.com/office/drawing/2014/main" id="{5E007659-2348-427F-AEF8-6FC6C061577A}"/>
                </a:ext>
              </a:extLst>
            </p:cNvPr>
            <p:cNvCxnSpPr>
              <a:cxnSpLocks/>
            </p:cNvCxnSpPr>
            <p:nvPr/>
          </p:nvCxnSpPr>
          <p:spPr>
            <a:xfrm>
              <a:off x="136" y="1843086"/>
              <a:ext cx="12192601" cy="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Düz Bağlayıcı 69">
              <a:extLst>
                <a:ext uri="{FF2B5EF4-FFF2-40B4-BE49-F238E27FC236}">
                  <a16:creationId xmlns:a16="http://schemas.microsoft.com/office/drawing/2014/main" id="{18619061-5B04-4089-8564-FFEE71FC240E}"/>
                </a:ext>
              </a:extLst>
            </p:cNvPr>
            <p:cNvCxnSpPr>
              <a:cxnSpLocks/>
            </p:cNvCxnSpPr>
            <p:nvPr/>
          </p:nvCxnSpPr>
          <p:spPr>
            <a:xfrm>
              <a:off x="136" y="2400299"/>
              <a:ext cx="12192601" cy="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Düz Bağlayıcı 70">
              <a:extLst>
                <a:ext uri="{FF2B5EF4-FFF2-40B4-BE49-F238E27FC236}">
                  <a16:creationId xmlns:a16="http://schemas.microsoft.com/office/drawing/2014/main" id="{5548E072-B3C0-483C-8BA3-9427B045B06C}"/>
                </a:ext>
              </a:extLst>
            </p:cNvPr>
            <p:cNvCxnSpPr>
              <a:cxnSpLocks/>
            </p:cNvCxnSpPr>
            <p:nvPr/>
          </p:nvCxnSpPr>
          <p:spPr>
            <a:xfrm>
              <a:off x="136" y="2957511"/>
              <a:ext cx="12192601" cy="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Düz Bağlayıcı 71">
              <a:extLst>
                <a:ext uri="{FF2B5EF4-FFF2-40B4-BE49-F238E27FC236}">
                  <a16:creationId xmlns:a16="http://schemas.microsoft.com/office/drawing/2014/main" id="{2E2A8D1F-74D0-40CB-8439-CC30CDACEA9B}"/>
                </a:ext>
              </a:extLst>
            </p:cNvPr>
            <p:cNvCxnSpPr>
              <a:cxnSpLocks/>
            </p:cNvCxnSpPr>
            <p:nvPr/>
          </p:nvCxnSpPr>
          <p:spPr>
            <a:xfrm>
              <a:off x="136" y="3514724"/>
              <a:ext cx="12192601" cy="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Düz Bağlayıcı 72">
              <a:extLst>
                <a:ext uri="{FF2B5EF4-FFF2-40B4-BE49-F238E27FC236}">
                  <a16:creationId xmlns:a16="http://schemas.microsoft.com/office/drawing/2014/main" id="{6D208E32-B202-4475-A260-E2658BB344E6}"/>
                </a:ext>
              </a:extLst>
            </p:cNvPr>
            <p:cNvCxnSpPr>
              <a:cxnSpLocks/>
            </p:cNvCxnSpPr>
            <p:nvPr/>
          </p:nvCxnSpPr>
          <p:spPr>
            <a:xfrm>
              <a:off x="136" y="4071936"/>
              <a:ext cx="12192601" cy="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Düz Bağlayıcı 92">
              <a:extLst>
                <a:ext uri="{FF2B5EF4-FFF2-40B4-BE49-F238E27FC236}">
                  <a16:creationId xmlns:a16="http://schemas.microsoft.com/office/drawing/2014/main" id="{FB418B93-DC4A-4D8E-8B1C-46B238EA8AFF}"/>
                </a:ext>
              </a:extLst>
            </p:cNvPr>
            <p:cNvCxnSpPr>
              <a:cxnSpLocks/>
            </p:cNvCxnSpPr>
            <p:nvPr/>
          </p:nvCxnSpPr>
          <p:spPr>
            <a:xfrm>
              <a:off x="136" y="4629149"/>
              <a:ext cx="12192601" cy="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Düz Bağlayıcı 103">
              <a:extLst>
                <a:ext uri="{FF2B5EF4-FFF2-40B4-BE49-F238E27FC236}">
                  <a16:creationId xmlns:a16="http://schemas.microsoft.com/office/drawing/2014/main" id="{E17EBB89-FA48-4DCA-B5BC-0B25EBD86A5D}"/>
                </a:ext>
              </a:extLst>
            </p:cNvPr>
            <p:cNvCxnSpPr>
              <a:cxnSpLocks/>
            </p:cNvCxnSpPr>
            <p:nvPr/>
          </p:nvCxnSpPr>
          <p:spPr>
            <a:xfrm>
              <a:off x="136" y="5186361"/>
              <a:ext cx="12192601" cy="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Düz Bağlayıcı 104">
              <a:extLst>
                <a:ext uri="{FF2B5EF4-FFF2-40B4-BE49-F238E27FC236}">
                  <a16:creationId xmlns:a16="http://schemas.microsoft.com/office/drawing/2014/main" id="{3F80C19E-6DCB-4D1D-B7F5-69B2217E4DD0}"/>
                </a:ext>
              </a:extLst>
            </p:cNvPr>
            <p:cNvCxnSpPr>
              <a:cxnSpLocks/>
            </p:cNvCxnSpPr>
            <p:nvPr/>
          </p:nvCxnSpPr>
          <p:spPr>
            <a:xfrm>
              <a:off x="136" y="5743574"/>
              <a:ext cx="12192601" cy="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Düz Bağlayıcı 105">
              <a:extLst>
                <a:ext uri="{FF2B5EF4-FFF2-40B4-BE49-F238E27FC236}">
                  <a16:creationId xmlns:a16="http://schemas.microsoft.com/office/drawing/2014/main" id="{A83C2DC6-DA04-4BEC-8F4E-A4E11EA874C8}"/>
                </a:ext>
              </a:extLst>
            </p:cNvPr>
            <p:cNvCxnSpPr>
              <a:cxnSpLocks/>
            </p:cNvCxnSpPr>
            <p:nvPr/>
          </p:nvCxnSpPr>
          <p:spPr>
            <a:xfrm>
              <a:off x="136" y="6857999"/>
              <a:ext cx="12192601" cy="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Düz Bağlayıcı 106">
              <a:extLst>
                <a:ext uri="{FF2B5EF4-FFF2-40B4-BE49-F238E27FC236}">
                  <a16:creationId xmlns:a16="http://schemas.microsoft.com/office/drawing/2014/main" id="{D695367E-20AA-447B-82AB-631890380C39}"/>
                </a:ext>
              </a:extLst>
            </p:cNvPr>
            <p:cNvCxnSpPr>
              <a:cxnSpLocks/>
            </p:cNvCxnSpPr>
            <p:nvPr/>
          </p:nvCxnSpPr>
          <p:spPr>
            <a:xfrm>
              <a:off x="16013" y="6248399"/>
              <a:ext cx="12192600" cy="0"/>
            </a:xfrm>
            <a:prstGeom prst="line">
              <a:avLst/>
            </a:prstGeom>
            <a:ln w="19050">
              <a:solidFill>
                <a:schemeClr val="tx1">
                  <a:lumMod val="85000"/>
                  <a:lumOff val="15000"/>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0487" name="Slayt Numarası Yer Tutucusu 15">
            <a:extLst>
              <a:ext uri="{FF2B5EF4-FFF2-40B4-BE49-F238E27FC236}">
                <a16:creationId xmlns:a16="http://schemas.microsoft.com/office/drawing/2014/main" id="{1E8F9A08-EE42-4007-B0B6-8F0809DC2316}"/>
              </a:ext>
            </a:extLst>
          </p:cNvPr>
          <p:cNvSpPr txBox="1">
            <a:spLocks noChangeArrowheads="1"/>
          </p:cNvSpPr>
          <p:nvPr/>
        </p:nvSpPr>
        <p:spPr bwMode="auto">
          <a:xfrm>
            <a:off x="11461750" y="6375400"/>
            <a:ext cx="3968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venir Next LT Pro" panose="020B0504020202020204" pitchFamily="34" charset="-94"/>
              </a:defRPr>
            </a:lvl1pPr>
            <a:lvl2pPr marL="742950" indent="-285750">
              <a:defRPr>
                <a:solidFill>
                  <a:schemeClr val="tx1"/>
                </a:solidFill>
                <a:latin typeface="Avenir Next LT Pro" panose="020B0504020202020204" pitchFamily="34" charset="-94"/>
              </a:defRPr>
            </a:lvl2pPr>
            <a:lvl3pPr marL="1143000" indent="-228600">
              <a:defRPr>
                <a:solidFill>
                  <a:schemeClr val="tx1"/>
                </a:solidFill>
                <a:latin typeface="Avenir Next LT Pro" panose="020B0504020202020204" pitchFamily="34" charset="-94"/>
              </a:defRPr>
            </a:lvl3pPr>
            <a:lvl4pPr marL="1600200" indent="-228600">
              <a:defRPr>
                <a:solidFill>
                  <a:schemeClr val="tx1"/>
                </a:solidFill>
                <a:latin typeface="Avenir Next LT Pro" panose="020B0504020202020204" pitchFamily="34" charset="-94"/>
              </a:defRPr>
            </a:lvl4pPr>
            <a:lvl5pPr marL="2057400" indent="-228600">
              <a:defRPr>
                <a:solidFill>
                  <a:schemeClr val="tx1"/>
                </a:solidFill>
                <a:latin typeface="Avenir Next LT Pro" panose="020B0504020202020204" pitchFamily="34" charset="-94"/>
              </a:defRPr>
            </a:lvl5pPr>
            <a:lvl6pPr marL="2514600" indent="-228600" eaLnBrk="0" fontAlgn="base" hangingPunct="0">
              <a:spcBef>
                <a:spcPct val="0"/>
              </a:spcBef>
              <a:spcAft>
                <a:spcPct val="0"/>
              </a:spcAft>
              <a:defRPr>
                <a:solidFill>
                  <a:schemeClr val="tx1"/>
                </a:solidFill>
                <a:latin typeface="Avenir Next LT Pro" panose="020B0504020202020204" pitchFamily="34" charset="-94"/>
              </a:defRPr>
            </a:lvl6pPr>
            <a:lvl7pPr marL="2971800" indent="-228600" eaLnBrk="0" fontAlgn="base" hangingPunct="0">
              <a:spcBef>
                <a:spcPct val="0"/>
              </a:spcBef>
              <a:spcAft>
                <a:spcPct val="0"/>
              </a:spcAft>
              <a:defRPr>
                <a:solidFill>
                  <a:schemeClr val="tx1"/>
                </a:solidFill>
                <a:latin typeface="Avenir Next LT Pro" panose="020B0504020202020204" pitchFamily="34" charset="-94"/>
              </a:defRPr>
            </a:lvl7pPr>
            <a:lvl8pPr marL="3429000" indent="-228600" eaLnBrk="0" fontAlgn="base" hangingPunct="0">
              <a:spcBef>
                <a:spcPct val="0"/>
              </a:spcBef>
              <a:spcAft>
                <a:spcPct val="0"/>
              </a:spcAft>
              <a:defRPr>
                <a:solidFill>
                  <a:schemeClr val="tx1"/>
                </a:solidFill>
                <a:latin typeface="Avenir Next LT Pro" panose="020B0504020202020204" pitchFamily="34" charset="-94"/>
              </a:defRPr>
            </a:lvl8pPr>
            <a:lvl9pPr marL="3886200" indent="-228600" eaLnBrk="0" fontAlgn="base" hangingPunct="0">
              <a:spcBef>
                <a:spcPct val="0"/>
              </a:spcBef>
              <a:spcAft>
                <a:spcPct val="0"/>
              </a:spcAft>
              <a:defRPr>
                <a:solidFill>
                  <a:schemeClr val="tx1"/>
                </a:solidFill>
                <a:latin typeface="Avenir Next LT Pro" panose="020B0504020202020204" pitchFamily="34" charset="-94"/>
              </a:defRPr>
            </a:lvl9pPr>
          </a:lstStyle>
          <a:p>
            <a:pPr eaLnBrk="1" hangingPunct="1">
              <a:spcAft>
                <a:spcPts val="600"/>
              </a:spcAft>
            </a:pPr>
            <a:fld id="{C997802C-2276-420B-A808-EE5EE47230F2}" type="slidenum">
              <a:rPr lang="tr-TR" altLang="tr-TR" sz="900"/>
              <a:pPr eaLnBrk="1" hangingPunct="1">
                <a:spcAft>
                  <a:spcPts val="600"/>
                </a:spcAft>
              </a:pPr>
              <a:t>4</a:t>
            </a:fld>
            <a:endParaRPr lang="tr-TR" altLang="tr-TR"/>
          </a:p>
        </p:txBody>
      </p:sp>
      <p:pic>
        <p:nvPicPr>
          <p:cNvPr id="10" name="Resim 9" descr="açık hava, gök, insanlar içeren bir resim&#10;&#10;Açıklama otomatik olarak oluşturuldu">
            <a:extLst>
              <a:ext uri="{FF2B5EF4-FFF2-40B4-BE49-F238E27FC236}">
                <a16:creationId xmlns:a16="http://schemas.microsoft.com/office/drawing/2014/main" id="{00A96740-6C7A-4BDD-986D-30EF65E3FF8F}"/>
              </a:ext>
            </a:extLst>
          </p:cNvPr>
          <p:cNvPicPr>
            <a:picLocks noChangeAspect="1"/>
          </p:cNvPicPr>
          <p:nvPr/>
        </p:nvPicPr>
        <p:blipFill>
          <a:blip r:embed="rId3"/>
          <a:stretch>
            <a:fillRect/>
          </a:stretch>
        </p:blipFill>
        <p:spPr>
          <a:xfrm>
            <a:off x="6509164" y="119069"/>
            <a:ext cx="4388993" cy="2997195"/>
          </a:xfrm>
          <a:prstGeom prst="rect">
            <a:avLst/>
          </a:prstGeom>
        </p:spPr>
      </p:pic>
      <p:pic>
        <p:nvPicPr>
          <p:cNvPr id="12" name="Resim 11">
            <a:extLst>
              <a:ext uri="{FF2B5EF4-FFF2-40B4-BE49-F238E27FC236}">
                <a16:creationId xmlns:a16="http://schemas.microsoft.com/office/drawing/2014/main" id="{BA92CAC8-F6D0-4B9F-8004-351471B3B3FF}"/>
              </a:ext>
            </a:extLst>
          </p:cNvPr>
          <p:cNvPicPr>
            <a:picLocks noChangeAspect="1"/>
          </p:cNvPicPr>
          <p:nvPr/>
        </p:nvPicPr>
        <p:blipFill>
          <a:blip r:embed="rId4"/>
          <a:stretch>
            <a:fillRect/>
          </a:stretch>
        </p:blipFill>
        <p:spPr>
          <a:xfrm>
            <a:off x="6183311" y="3193851"/>
            <a:ext cx="4714855" cy="3335738"/>
          </a:xfrm>
          <a:prstGeom prst="rect">
            <a:avLst/>
          </a:prstGeom>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Başlık 6">
            <a:extLst>
              <a:ext uri="{FF2B5EF4-FFF2-40B4-BE49-F238E27FC236}">
                <a16:creationId xmlns:a16="http://schemas.microsoft.com/office/drawing/2014/main" id="{E088243D-B16D-4D9A-8225-7F0351112F20}"/>
              </a:ext>
            </a:extLst>
          </p:cNvPr>
          <p:cNvSpPr>
            <a:spLocks noGrp="1"/>
          </p:cNvSpPr>
          <p:nvPr>
            <p:ph type="ctrTitle"/>
          </p:nvPr>
        </p:nvSpPr>
        <p:spPr bwMode="auto">
          <a:xfrm>
            <a:off x="-9525" y="-1"/>
            <a:ext cx="6167438" cy="6920907"/>
          </a:xfrm>
          <a:custGeom>
            <a:avLst/>
            <a:gdLst>
              <a:gd name="T0" fmla="*/ 0 w 6168182"/>
              <a:gd name="T1" fmla="*/ 0 h 6866456"/>
              <a:gd name="T2" fmla="*/ 5011877 w 6168182"/>
              <a:gd name="T3" fmla="*/ 0 h 6866456"/>
              <a:gd name="T4" fmla="*/ 5688966 w 6168182"/>
              <a:gd name="T5" fmla="*/ 3083564 h 6866456"/>
              <a:gd name="T6" fmla="*/ 6129072 w 6168182"/>
              <a:gd name="T7" fmla="*/ 5644775 h 6866456"/>
              <a:gd name="T8" fmla="*/ 5841309 w 6168182"/>
              <a:gd name="T9" fmla="*/ 6832694 h 6866456"/>
              <a:gd name="T10" fmla="*/ 0 w 6168182"/>
              <a:gd name="T11" fmla="*/ 6824269 h 6866456"/>
              <a:gd name="T12" fmla="*/ 0 w 6168182"/>
              <a:gd name="T13" fmla="*/ 0 h 6866456"/>
              <a:gd name="T14" fmla="*/ 0 60000 65536"/>
              <a:gd name="T15" fmla="*/ 0 60000 65536"/>
              <a:gd name="T16" fmla="*/ 0 60000 65536"/>
              <a:gd name="T17" fmla="*/ 0 60000 65536"/>
              <a:gd name="T18" fmla="*/ 0 60000 65536"/>
              <a:gd name="T19" fmla="*/ 0 60000 65536"/>
              <a:gd name="T20" fmla="*/ 0 60000 65536"/>
              <a:gd name="T21" fmla="*/ 0 w 6168182"/>
              <a:gd name="T22" fmla="*/ 0 h 6866456"/>
              <a:gd name="T23" fmla="*/ 6168182 w 6168182"/>
              <a:gd name="T24" fmla="*/ 6866456 h 68664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68182" h="6866456">
                <a:moveTo>
                  <a:pt x="0" y="0"/>
                </a:moveTo>
                <a:lnTo>
                  <a:pt x="5013692" y="0"/>
                </a:lnTo>
                <a:cubicBezTo>
                  <a:pt x="5041915" y="2113844"/>
                  <a:pt x="5392928" y="2241197"/>
                  <a:pt x="5691024" y="3098800"/>
                </a:cubicBezTo>
                <a:cubicBezTo>
                  <a:pt x="6145754" y="4111625"/>
                  <a:pt x="6230068" y="5012267"/>
                  <a:pt x="6131290" y="5672667"/>
                </a:cubicBezTo>
                <a:cubicBezTo>
                  <a:pt x="6035335" y="6070597"/>
                  <a:pt x="5973246" y="6468526"/>
                  <a:pt x="5843424" y="6866456"/>
                </a:cubicBezTo>
                <a:lnTo>
                  <a:pt x="0" y="6857989"/>
                </a:lnTo>
                <a:lnTo>
                  <a:pt x="0" y="0"/>
                </a:lnTo>
                <a:close/>
              </a:path>
            </a:pathLst>
          </a:custGeom>
          <a:solidFill>
            <a:schemeClr val="accent2"/>
          </a:solidFill>
          <a:extLst>
            <a:ext uri="{91240B29-F687-4F45-9708-019B960494DF}">
              <a14:hiddenLine xmlns:a14="http://schemas.microsoft.com/office/drawing/2010/main" w="9525">
                <a:solidFill>
                  <a:srgbClr val="000000"/>
                </a:solidFill>
                <a:miter lim="800000"/>
                <a:headEnd/>
                <a:tailEnd/>
              </a14:hiddenLine>
            </a:ext>
          </a:extLst>
        </p:spPr>
        <p:txBody>
          <a:bodyPr vert="horz" wrap="square" rIns="91440" bIns="45720" numCol="1" anchor="t" anchorCtr="0" compatLnSpc="1">
            <a:prstTxWarp prst="textNoShape">
              <a:avLst/>
            </a:prstTxWarp>
          </a:bodyPr>
          <a:lstStyle/>
          <a:p>
            <a:pPr lvl="0"/>
            <a:r>
              <a:rPr lang="tr-TR" sz="3600" dirty="0"/>
              <a:t>Tespit edilen</a:t>
            </a:r>
            <a:br>
              <a:rPr lang="tr-TR" sz="3600" dirty="0"/>
            </a:br>
            <a:r>
              <a:rPr lang="tr-TR" sz="3600" dirty="0"/>
              <a:t>insanların dikdörtgen içerisine alınması</a:t>
            </a:r>
            <a:endParaRPr lang="en-US" sz="3600" dirty="0"/>
          </a:p>
        </p:txBody>
      </p:sp>
      <p:sp>
        <p:nvSpPr>
          <p:cNvPr id="22531" name="Alt Başlık 8">
            <a:extLst>
              <a:ext uri="{FF2B5EF4-FFF2-40B4-BE49-F238E27FC236}">
                <a16:creationId xmlns:a16="http://schemas.microsoft.com/office/drawing/2014/main" id="{D992A012-2BC5-401C-8D5A-376EF3AE5EFB}"/>
              </a:ext>
            </a:extLst>
          </p:cNvPr>
          <p:cNvSpPr>
            <a:spLocks noGrp="1" noChangeArrowheads="1"/>
          </p:cNvSpPr>
          <p:nvPr>
            <p:ph type="subTitle" idx="1"/>
          </p:nvPr>
        </p:nvSpPr>
        <p:spPr bwMode="auto">
          <a:xfrm>
            <a:off x="473074" y="2786062"/>
            <a:ext cx="5052775" cy="3756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buFont typeface="+mj-lt"/>
              <a:buNone/>
            </a:pPr>
            <a:r>
              <a:rPr lang="tr-TR" altLang="tr-TR" sz="1600" dirty="0">
                <a:solidFill>
                  <a:schemeClr val="bg1"/>
                </a:solidFill>
              </a:rPr>
              <a:t>Görüntüdeki insanları bulmak için kontur işlemi yapılmıştır.</a:t>
            </a:r>
            <a:r>
              <a:rPr lang="tr-TR" sz="1600" dirty="0">
                <a:solidFill>
                  <a:schemeClr val="bg1"/>
                </a:solidFill>
                <a:effectLst/>
                <a:ea typeface="Times New Roman" panose="02020603050405020304" pitchFamily="18" charset="0"/>
              </a:rPr>
              <a:t> Kontur işlemi ile aynı renk ve yoğunluğa sahip olan tüm kesintisiz noktalar sınır boyunca birleştirilmiştir.  Kontur değeri 1000’den küçük tutularak görüntüde sadece insan tespiti yapılmıştır. Kontur işlemi sonucunda dikdörtgen fonksiyonları kullanılarak insanlar dikdörtgen içerisine alınmıştır. Bu işlemde öncelikle insanı </a:t>
            </a:r>
            <a:r>
              <a:rPr lang="tr-TR" sz="1600" dirty="0">
                <a:solidFill>
                  <a:schemeClr val="bg1"/>
                </a:solidFill>
                <a:ea typeface="Times New Roman" panose="02020603050405020304" pitchFamily="18" charset="0"/>
              </a:rPr>
              <a:t>kapsayan </a:t>
            </a:r>
            <a:r>
              <a:rPr lang="tr-TR" sz="1600" dirty="0">
                <a:solidFill>
                  <a:schemeClr val="bg1"/>
                </a:solidFill>
                <a:effectLst/>
                <a:ea typeface="Times New Roman" panose="02020603050405020304" pitchFamily="18" charset="0"/>
              </a:rPr>
              <a:t>en küçük dikdörtgen bulunmuştur ve bu dikdörtgenin köşeleri hesaplanmıştır. Sonrasında </a:t>
            </a:r>
            <a:r>
              <a:rPr lang="tr-TR" sz="1600" dirty="0">
                <a:solidFill>
                  <a:schemeClr val="bg1"/>
                </a:solidFill>
                <a:ea typeface="Times New Roman" panose="02020603050405020304" pitchFamily="18" charset="0"/>
              </a:rPr>
              <a:t>b</a:t>
            </a:r>
            <a:r>
              <a:rPr lang="tr-TR" sz="1600" dirty="0">
                <a:solidFill>
                  <a:schemeClr val="bg1"/>
                </a:solidFill>
                <a:effectLst/>
                <a:ea typeface="Times New Roman" panose="02020603050405020304" pitchFamily="18" charset="0"/>
              </a:rPr>
              <a:t>u  köşeler yardımı ile bahsedilen dikdörtgenler çizilmiştir. </a:t>
            </a:r>
            <a:endParaRPr lang="tr-TR" altLang="tr-TR" sz="1600" dirty="0">
              <a:solidFill>
                <a:schemeClr val="bg1"/>
              </a:solidFill>
            </a:endParaRPr>
          </a:p>
        </p:txBody>
      </p:sp>
      <p:grpSp>
        <p:nvGrpSpPr>
          <p:cNvPr id="22532" name="Grup 49">
            <a:extLst>
              <a:ext uri="{FF2B5EF4-FFF2-40B4-BE49-F238E27FC236}">
                <a16:creationId xmlns:a16="http://schemas.microsoft.com/office/drawing/2014/main" id="{DD3C8424-5165-4C01-84A8-971D56ADE806}"/>
              </a:ext>
            </a:extLst>
          </p:cNvPr>
          <p:cNvGrpSpPr>
            <a:grpSpLocks/>
          </p:cNvGrpSpPr>
          <p:nvPr/>
        </p:nvGrpSpPr>
        <p:grpSpPr bwMode="auto">
          <a:xfrm>
            <a:off x="133073" y="-678999"/>
            <a:ext cx="12214226" cy="6858001"/>
            <a:chOff x="-6214" y="-1"/>
            <a:chExt cx="12214827" cy="6858000"/>
          </a:xfrm>
        </p:grpSpPr>
        <p:cxnSp>
          <p:nvCxnSpPr>
            <p:cNvPr id="51" name="Düz Bağlayıcı 50">
              <a:extLst>
                <a:ext uri="{FF2B5EF4-FFF2-40B4-BE49-F238E27FC236}">
                  <a16:creationId xmlns:a16="http://schemas.microsoft.com/office/drawing/2014/main" id="{EAD1254C-1737-4D6C-B197-C93A47C48596}"/>
                </a:ext>
              </a:extLst>
            </p:cNvPr>
            <p:cNvCxnSpPr>
              <a:cxnSpLocks/>
            </p:cNvCxnSpPr>
            <p:nvPr/>
          </p:nvCxnSpPr>
          <p:spPr>
            <a:xfrm>
              <a:off x="-6214" y="6686549"/>
              <a:ext cx="12192601" cy="0"/>
            </a:xfrm>
            <a:prstGeom prst="line">
              <a:avLst/>
            </a:prstGeom>
            <a:ln w="19050">
              <a:solidFill>
                <a:schemeClr val="bg1">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Düz Bağlayıcı 51">
              <a:extLst>
                <a:ext uri="{FF2B5EF4-FFF2-40B4-BE49-F238E27FC236}">
                  <a16:creationId xmlns:a16="http://schemas.microsoft.com/office/drawing/2014/main" id="{845EF6E6-0EF8-4053-9B7D-8B3AFD40ED28}"/>
                </a:ext>
              </a:extLst>
            </p:cNvPr>
            <p:cNvCxnSpPr>
              <a:cxnSpLocks/>
            </p:cNvCxnSpPr>
            <p:nvPr/>
          </p:nvCxnSpPr>
          <p:spPr>
            <a:xfrm>
              <a:off x="136" y="-1"/>
              <a:ext cx="0" cy="6858000"/>
            </a:xfrm>
            <a:prstGeom prst="line">
              <a:avLst/>
            </a:prstGeom>
            <a:ln w="19050">
              <a:solidFill>
                <a:schemeClr val="bg1">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Düz Bağlayıcı 52">
              <a:extLst>
                <a:ext uri="{FF2B5EF4-FFF2-40B4-BE49-F238E27FC236}">
                  <a16:creationId xmlns:a16="http://schemas.microsoft.com/office/drawing/2014/main" id="{9140C1E2-DEE6-43D0-AE49-90E8DEAFF762}"/>
                </a:ext>
              </a:extLst>
            </p:cNvPr>
            <p:cNvCxnSpPr>
              <a:cxnSpLocks/>
            </p:cNvCxnSpPr>
            <p:nvPr/>
          </p:nvCxnSpPr>
          <p:spPr>
            <a:xfrm>
              <a:off x="11992702" y="-1"/>
              <a:ext cx="0" cy="6858000"/>
            </a:xfrm>
            <a:prstGeom prst="line">
              <a:avLst/>
            </a:prstGeom>
            <a:ln w="19050">
              <a:solidFill>
                <a:schemeClr val="bg1">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Düz Bağlayıcı 53">
              <a:extLst>
                <a:ext uri="{FF2B5EF4-FFF2-40B4-BE49-F238E27FC236}">
                  <a16:creationId xmlns:a16="http://schemas.microsoft.com/office/drawing/2014/main" id="{D5976991-6376-4AA4-B177-8856468A244D}"/>
                </a:ext>
              </a:extLst>
            </p:cNvPr>
            <p:cNvCxnSpPr>
              <a:cxnSpLocks/>
            </p:cNvCxnSpPr>
            <p:nvPr/>
          </p:nvCxnSpPr>
          <p:spPr>
            <a:xfrm>
              <a:off x="192234" y="-1"/>
              <a:ext cx="0" cy="6858000"/>
            </a:xfrm>
            <a:prstGeom prst="line">
              <a:avLst/>
            </a:prstGeom>
            <a:ln w="19050">
              <a:solidFill>
                <a:schemeClr val="bg1">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Düz Bağlayıcı 54">
              <a:extLst>
                <a:ext uri="{FF2B5EF4-FFF2-40B4-BE49-F238E27FC236}">
                  <a16:creationId xmlns:a16="http://schemas.microsoft.com/office/drawing/2014/main" id="{8B7A3543-296A-428B-BE71-AEB64C321063}"/>
                </a:ext>
              </a:extLst>
            </p:cNvPr>
            <p:cNvCxnSpPr>
              <a:cxnSpLocks/>
            </p:cNvCxnSpPr>
            <p:nvPr/>
          </p:nvCxnSpPr>
          <p:spPr>
            <a:xfrm>
              <a:off x="1192408" y="-1"/>
              <a:ext cx="0" cy="6858000"/>
            </a:xfrm>
            <a:prstGeom prst="line">
              <a:avLst/>
            </a:prstGeom>
            <a:ln w="19050">
              <a:solidFill>
                <a:schemeClr val="bg1">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Düz Bağlayıcı 55">
              <a:extLst>
                <a:ext uri="{FF2B5EF4-FFF2-40B4-BE49-F238E27FC236}">
                  <a16:creationId xmlns:a16="http://schemas.microsoft.com/office/drawing/2014/main" id="{56F06A7C-8296-460D-9487-9849A886DE57}"/>
                </a:ext>
              </a:extLst>
            </p:cNvPr>
            <p:cNvCxnSpPr>
              <a:cxnSpLocks/>
            </p:cNvCxnSpPr>
            <p:nvPr/>
          </p:nvCxnSpPr>
          <p:spPr>
            <a:xfrm>
              <a:off x="2190995" y="-1"/>
              <a:ext cx="0" cy="6858000"/>
            </a:xfrm>
            <a:prstGeom prst="line">
              <a:avLst/>
            </a:prstGeom>
            <a:ln w="19050">
              <a:solidFill>
                <a:schemeClr val="bg1">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Düz Bağlayıcı 56">
              <a:extLst>
                <a:ext uri="{FF2B5EF4-FFF2-40B4-BE49-F238E27FC236}">
                  <a16:creationId xmlns:a16="http://schemas.microsoft.com/office/drawing/2014/main" id="{9203B399-5C87-4A37-AB4C-1E11ED93CC0D}"/>
                </a:ext>
              </a:extLst>
            </p:cNvPr>
            <p:cNvCxnSpPr>
              <a:cxnSpLocks/>
            </p:cNvCxnSpPr>
            <p:nvPr/>
          </p:nvCxnSpPr>
          <p:spPr>
            <a:xfrm>
              <a:off x="3191169" y="-1"/>
              <a:ext cx="0" cy="6858000"/>
            </a:xfrm>
            <a:prstGeom prst="line">
              <a:avLst/>
            </a:prstGeom>
            <a:ln w="19050">
              <a:solidFill>
                <a:schemeClr val="bg1">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Düz Bağlayıcı 57">
              <a:extLst>
                <a:ext uri="{FF2B5EF4-FFF2-40B4-BE49-F238E27FC236}">
                  <a16:creationId xmlns:a16="http://schemas.microsoft.com/office/drawing/2014/main" id="{307B9535-2288-43CB-BC93-1D50CF3D46E4}"/>
                </a:ext>
              </a:extLst>
            </p:cNvPr>
            <p:cNvCxnSpPr>
              <a:cxnSpLocks/>
            </p:cNvCxnSpPr>
            <p:nvPr/>
          </p:nvCxnSpPr>
          <p:spPr>
            <a:xfrm>
              <a:off x="4189755" y="-1"/>
              <a:ext cx="0" cy="6858000"/>
            </a:xfrm>
            <a:prstGeom prst="line">
              <a:avLst/>
            </a:prstGeom>
            <a:ln w="19050">
              <a:solidFill>
                <a:schemeClr val="bg1">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Düz Bağlayıcı 58">
              <a:extLst>
                <a:ext uri="{FF2B5EF4-FFF2-40B4-BE49-F238E27FC236}">
                  <a16:creationId xmlns:a16="http://schemas.microsoft.com/office/drawing/2014/main" id="{AF7C0B33-2FC2-4308-8604-034BE670131F}"/>
                </a:ext>
              </a:extLst>
            </p:cNvPr>
            <p:cNvCxnSpPr>
              <a:cxnSpLocks/>
            </p:cNvCxnSpPr>
            <p:nvPr/>
          </p:nvCxnSpPr>
          <p:spPr>
            <a:xfrm>
              <a:off x="5189930" y="-1"/>
              <a:ext cx="0" cy="6858000"/>
            </a:xfrm>
            <a:prstGeom prst="line">
              <a:avLst/>
            </a:prstGeom>
            <a:ln w="19050">
              <a:solidFill>
                <a:schemeClr val="bg1">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Düz Bağlayıcı 59">
              <a:extLst>
                <a:ext uri="{FF2B5EF4-FFF2-40B4-BE49-F238E27FC236}">
                  <a16:creationId xmlns:a16="http://schemas.microsoft.com/office/drawing/2014/main" id="{93B228B3-B73B-4A19-AD1A-4A814A05A3C9}"/>
                </a:ext>
              </a:extLst>
            </p:cNvPr>
            <p:cNvCxnSpPr>
              <a:cxnSpLocks/>
            </p:cNvCxnSpPr>
            <p:nvPr/>
          </p:nvCxnSpPr>
          <p:spPr>
            <a:xfrm>
              <a:off x="6188517" y="-1"/>
              <a:ext cx="0" cy="6858000"/>
            </a:xfrm>
            <a:prstGeom prst="line">
              <a:avLst/>
            </a:prstGeom>
            <a:ln w="19050">
              <a:solidFill>
                <a:schemeClr val="bg1">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Düz Bağlayıcı 60">
              <a:extLst>
                <a:ext uri="{FF2B5EF4-FFF2-40B4-BE49-F238E27FC236}">
                  <a16:creationId xmlns:a16="http://schemas.microsoft.com/office/drawing/2014/main" id="{6626197E-97C2-44DD-AA83-1B8A6015C327}"/>
                </a:ext>
              </a:extLst>
            </p:cNvPr>
            <p:cNvCxnSpPr>
              <a:cxnSpLocks/>
            </p:cNvCxnSpPr>
            <p:nvPr/>
          </p:nvCxnSpPr>
          <p:spPr>
            <a:xfrm>
              <a:off x="7188691" y="-1"/>
              <a:ext cx="0" cy="6858000"/>
            </a:xfrm>
            <a:prstGeom prst="line">
              <a:avLst/>
            </a:prstGeom>
            <a:ln w="19050">
              <a:solidFill>
                <a:schemeClr val="bg1">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Düz Bağlayıcı 61">
              <a:extLst>
                <a:ext uri="{FF2B5EF4-FFF2-40B4-BE49-F238E27FC236}">
                  <a16:creationId xmlns:a16="http://schemas.microsoft.com/office/drawing/2014/main" id="{DF563C8F-DE27-41F0-8A97-596F7578708E}"/>
                </a:ext>
              </a:extLst>
            </p:cNvPr>
            <p:cNvCxnSpPr>
              <a:cxnSpLocks/>
            </p:cNvCxnSpPr>
            <p:nvPr/>
          </p:nvCxnSpPr>
          <p:spPr>
            <a:xfrm>
              <a:off x="8187277" y="-1"/>
              <a:ext cx="0" cy="6858000"/>
            </a:xfrm>
            <a:prstGeom prst="line">
              <a:avLst/>
            </a:prstGeom>
            <a:ln w="19050">
              <a:solidFill>
                <a:schemeClr val="bg1">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Düz Bağlayıcı 62">
              <a:extLst>
                <a:ext uri="{FF2B5EF4-FFF2-40B4-BE49-F238E27FC236}">
                  <a16:creationId xmlns:a16="http://schemas.microsoft.com/office/drawing/2014/main" id="{E6CCAFC1-D3A3-400B-8FBD-4CCA1C15812A}"/>
                </a:ext>
              </a:extLst>
            </p:cNvPr>
            <p:cNvCxnSpPr>
              <a:cxnSpLocks/>
            </p:cNvCxnSpPr>
            <p:nvPr/>
          </p:nvCxnSpPr>
          <p:spPr>
            <a:xfrm>
              <a:off x="9187451" y="-1"/>
              <a:ext cx="0" cy="6858000"/>
            </a:xfrm>
            <a:prstGeom prst="line">
              <a:avLst/>
            </a:prstGeom>
            <a:ln w="19050">
              <a:solidFill>
                <a:schemeClr val="bg1">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Düz Bağlayıcı 63">
              <a:extLst>
                <a:ext uri="{FF2B5EF4-FFF2-40B4-BE49-F238E27FC236}">
                  <a16:creationId xmlns:a16="http://schemas.microsoft.com/office/drawing/2014/main" id="{77C22911-73F7-4B74-85B3-2B0909E5BD7E}"/>
                </a:ext>
              </a:extLst>
            </p:cNvPr>
            <p:cNvCxnSpPr>
              <a:cxnSpLocks/>
            </p:cNvCxnSpPr>
            <p:nvPr/>
          </p:nvCxnSpPr>
          <p:spPr>
            <a:xfrm>
              <a:off x="10187626" y="-1"/>
              <a:ext cx="0" cy="6858000"/>
            </a:xfrm>
            <a:prstGeom prst="line">
              <a:avLst/>
            </a:prstGeom>
            <a:ln w="19050">
              <a:solidFill>
                <a:schemeClr val="bg1">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Düz Bağlayıcı 64">
              <a:extLst>
                <a:ext uri="{FF2B5EF4-FFF2-40B4-BE49-F238E27FC236}">
                  <a16:creationId xmlns:a16="http://schemas.microsoft.com/office/drawing/2014/main" id="{DA23AF7D-03BB-4C02-AEE5-0E9FB2B8CACD}"/>
                </a:ext>
              </a:extLst>
            </p:cNvPr>
            <p:cNvCxnSpPr>
              <a:cxnSpLocks/>
            </p:cNvCxnSpPr>
            <p:nvPr/>
          </p:nvCxnSpPr>
          <p:spPr>
            <a:xfrm>
              <a:off x="11186213" y="-1"/>
              <a:ext cx="0" cy="6858000"/>
            </a:xfrm>
            <a:prstGeom prst="line">
              <a:avLst/>
            </a:prstGeom>
            <a:ln w="19050">
              <a:solidFill>
                <a:schemeClr val="bg1">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Düz Bağlayıcı 65">
              <a:extLst>
                <a:ext uri="{FF2B5EF4-FFF2-40B4-BE49-F238E27FC236}">
                  <a16:creationId xmlns:a16="http://schemas.microsoft.com/office/drawing/2014/main" id="{37DDD14A-ECCA-43E3-AF18-A699325671D5}"/>
                </a:ext>
              </a:extLst>
            </p:cNvPr>
            <p:cNvCxnSpPr>
              <a:cxnSpLocks/>
            </p:cNvCxnSpPr>
            <p:nvPr/>
          </p:nvCxnSpPr>
          <p:spPr>
            <a:xfrm>
              <a:off x="12186387" y="-1"/>
              <a:ext cx="0" cy="6858000"/>
            </a:xfrm>
            <a:prstGeom prst="line">
              <a:avLst/>
            </a:prstGeom>
            <a:ln w="19050">
              <a:solidFill>
                <a:schemeClr val="bg1">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Düz Bağlayıcı 66">
              <a:extLst>
                <a:ext uri="{FF2B5EF4-FFF2-40B4-BE49-F238E27FC236}">
                  <a16:creationId xmlns:a16="http://schemas.microsoft.com/office/drawing/2014/main" id="{8DAF170E-CC7F-4C4B-B83B-4B335207AD22}"/>
                </a:ext>
              </a:extLst>
            </p:cNvPr>
            <p:cNvCxnSpPr>
              <a:cxnSpLocks/>
            </p:cNvCxnSpPr>
            <p:nvPr/>
          </p:nvCxnSpPr>
          <p:spPr>
            <a:xfrm>
              <a:off x="136" y="171449"/>
              <a:ext cx="12192601" cy="0"/>
            </a:xfrm>
            <a:prstGeom prst="line">
              <a:avLst/>
            </a:prstGeom>
            <a:ln w="19050">
              <a:solidFill>
                <a:schemeClr val="bg1">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Düz Bağlayıcı 67">
              <a:extLst>
                <a:ext uri="{FF2B5EF4-FFF2-40B4-BE49-F238E27FC236}">
                  <a16:creationId xmlns:a16="http://schemas.microsoft.com/office/drawing/2014/main" id="{1463A2D8-BD3F-496C-BD25-F4C0B6C40A9E}"/>
                </a:ext>
              </a:extLst>
            </p:cNvPr>
            <p:cNvCxnSpPr>
              <a:cxnSpLocks/>
            </p:cNvCxnSpPr>
            <p:nvPr/>
          </p:nvCxnSpPr>
          <p:spPr>
            <a:xfrm>
              <a:off x="136" y="728662"/>
              <a:ext cx="12192601" cy="0"/>
            </a:xfrm>
            <a:prstGeom prst="line">
              <a:avLst/>
            </a:prstGeom>
            <a:ln w="19050">
              <a:solidFill>
                <a:schemeClr val="bg1">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Düz Bağlayıcı 68">
              <a:extLst>
                <a:ext uri="{FF2B5EF4-FFF2-40B4-BE49-F238E27FC236}">
                  <a16:creationId xmlns:a16="http://schemas.microsoft.com/office/drawing/2014/main" id="{4BCBE12B-3CB6-407B-8425-E3DD798E8033}"/>
                </a:ext>
              </a:extLst>
            </p:cNvPr>
            <p:cNvCxnSpPr>
              <a:cxnSpLocks/>
            </p:cNvCxnSpPr>
            <p:nvPr/>
          </p:nvCxnSpPr>
          <p:spPr>
            <a:xfrm>
              <a:off x="136" y="1843087"/>
              <a:ext cx="12192601" cy="0"/>
            </a:xfrm>
            <a:prstGeom prst="line">
              <a:avLst/>
            </a:prstGeom>
            <a:ln w="19050">
              <a:noFill/>
              <a:prstDash val="sysDot"/>
            </a:ln>
          </p:spPr>
          <p:style>
            <a:lnRef idx="1">
              <a:schemeClr val="accent1"/>
            </a:lnRef>
            <a:fillRef idx="0">
              <a:schemeClr val="accent1"/>
            </a:fillRef>
            <a:effectRef idx="0">
              <a:schemeClr val="accent1"/>
            </a:effectRef>
            <a:fontRef idx="minor">
              <a:schemeClr val="tx1"/>
            </a:fontRef>
          </p:style>
        </p:cxnSp>
        <p:cxnSp>
          <p:nvCxnSpPr>
            <p:cNvPr id="70" name="Düz Bağlayıcı 69">
              <a:extLst>
                <a:ext uri="{FF2B5EF4-FFF2-40B4-BE49-F238E27FC236}">
                  <a16:creationId xmlns:a16="http://schemas.microsoft.com/office/drawing/2014/main" id="{A807083F-8403-46C7-90B5-939AC9FD8F4D}"/>
                </a:ext>
              </a:extLst>
            </p:cNvPr>
            <p:cNvCxnSpPr>
              <a:cxnSpLocks/>
            </p:cNvCxnSpPr>
            <p:nvPr/>
          </p:nvCxnSpPr>
          <p:spPr>
            <a:xfrm>
              <a:off x="136" y="2400300"/>
              <a:ext cx="12192601" cy="0"/>
            </a:xfrm>
            <a:prstGeom prst="line">
              <a:avLst/>
            </a:prstGeom>
            <a:ln w="19050">
              <a:solidFill>
                <a:schemeClr val="bg1">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Düz Bağlayıcı 70">
              <a:extLst>
                <a:ext uri="{FF2B5EF4-FFF2-40B4-BE49-F238E27FC236}">
                  <a16:creationId xmlns:a16="http://schemas.microsoft.com/office/drawing/2014/main" id="{19B15915-C02A-409F-B3AA-F8A79B7F336B}"/>
                </a:ext>
              </a:extLst>
            </p:cNvPr>
            <p:cNvCxnSpPr>
              <a:cxnSpLocks/>
            </p:cNvCxnSpPr>
            <p:nvPr/>
          </p:nvCxnSpPr>
          <p:spPr>
            <a:xfrm>
              <a:off x="136" y="2957512"/>
              <a:ext cx="12192601" cy="0"/>
            </a:xfrm>
            <a:prstGeom prst="line">
              <a:avLst/>
            </a:prstGeom>
            <a:ln w="19050">
              <a:solidFill>
                <a:schemeClr val="bg1">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Düz Bağlayıcı 71">
              <a:extLst>
                <a:ext uri="{FF2B5EF4-FFF2-40B4-BE49-F238E27FC236}">
                  <a16:creationId xmlns:a16="http://schemas.microsoft.com/office/drawing/2014/main" id="{A097A9B0-5021-4E7D-A7CF-F345E3ED83DE}"/>
                </a:ext>
              </a:extLst>
            </p:cNvPr>
            <p:cNvCxnSpPr>
              <a:cxnSpLocks/>
            </p:cNvCxnSpPr>
            <p:nvPr/>
          </p:nvCxnSpPr>
          <p:spPr>
            <a:xfrm>
              <a:off x="136" y="3514724"/>
              <a:ext cx="12192601" cy="0"/>
            </a:xfrm>
            <a:prstGeom prst="line">
              <a:avLst/>
            </a:prstGeom>
            <a:ln w="19050">
              <a:solidFill>
                <a:schemeClr val="bg1">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Düz Bağlayıcı 72">
              <a:extLst>
                <a:ext uri="{FF2B5EF4-FFF2-40B4-BE49-F238E27FC236}">
                  <a16:creationId xmlns:a16="http://schemas.microsoft.com/office/drawing/2014/main" id="{82BDC69D-507B-45AE-9F2E-233F7DFE1771}"/>
                </a:ext>
              </a:extLst>
            </p:cNvPr>
            <p:cNvCxnSpPr>
              <a:cxnSpLocks/>
            </p:cNvCxnSpPr>
            <p:nvPr/>
          </p:nvCxnSpPr>
          <p:spPr>
            <a:xfrm>
              <a:off x="136" y="4071936"/>
              <a:ext cx="12192601" cy="0"/>
            </a:xfrm>
            <a:prstGeom prst="line">
              <a:avLst/>
            </a:prstGeom>
            <a:ln w="19050">
              <a:solidFill>
                <a:schemeClr val="bg1">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Düz Bağlayıcı 92">
              <a:extLst>
                <a:ext uri="{FF2B5EF4-FFF2-40B4-BE49-F238E27FC236}">
                  <a16:creationId xmlns:a16="http://schemas.microsoft.com/office/drawing/2014/main" id="{9A4B656A-479B-413E-9D1D-B4A0C665034B}"/>
                </a:ext>
              </a:extLst>
            </p:cNvPr>
            <p:cNvCxnSpPr>
              <a:cxnSpLocks/>
            </p:cNvCxnSpPr>
            <p:nvPr/>
          </p:nvCxnSpPr>
          <p:spPr>
            <a:xfrm>
              <a:off x="136" y="4629149"/>
              <a:ext cx="12192601" cy="0"/>
            </a:xfrm>
            <a:prstGeom prst="line">
              <a:avLst/>
            </a:prstGeom>
            <a:ln w="19050">
              <a:solidFill>
                <a:schemeClr val="bg1">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Düz Bağlayıcı 103">
              <a:extLst>
                <a:ext uri="{FF2B5EF4-FFF2-40B4-BE49-F238E27FC236}">
                  <a16:creationId xmlns:a16="http://schemas.microsoft.com/office/drawing/2014/main" id="{0D7CF7AA-D992-4C35-B4C4-535027739254}"/>
                </a:ext>
              </a:extLst>
            </p:cNvPr>
            <p:cNvCxnSpPr>
              <a:cxnSpLocks/>
            </p:cNvCxnSpPr>
            <p:nvPr/>
          </p:nvCxnSpPr>
          <p:spPr>
            <a:xfrm>
              <a:off x="136" y="5186361"/>
              <a:ext cx="12192601" cy="0"/>
            </a:xfrm>
            <a:prstGeom prst="line">
              <a:avLst/>
            </a:prstGeom>
            <a:ln w="19050">
              <a:solidFill>
                <a:schemeClr val="bg1">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Düz Bağlayıcı 104">
              <a:extLst>
                <a:ext uri="{FF2B5EF4-FFF2-40B4-BE49-F238E27FC236}">
                  <a16:creationId xmlns:a16="http://schemas.microsoft.com/office/drawing/2014/main" id="{98D3CB8C-5B4B-44C4-9503-F169BEF6D369}"/>
                </a:ext>
              </a:extLst>
            </p:cNvPr>
            <p:cNvCxnSpPr>
              <a:cxnSpLocks/>
            </p:cNvCxnSpPr>
            <p:nvPr/>
          </p:nvCxnSpPr>
          <p:spPr>
            <a:xfrm>
              <a:off x="136" y="5743574"/>
              <a:ext cx="12192601" cy="0"/>
            </a:xfrm>
            <a:prstGeom prst="line">
              <a:avLst/>
            </a:prstGeom>
            <a:ln w="19050">
              <a:solidFill>
                <a:schemeClr val="bg1">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Düz Bağlayıcı 105">
              <a:extLst>
                <a:ext uri="{FF2B5EF4-FFF2-40B4-BE49-F238E27FC236}">
                  <a16:creationId xmlns:a16="http://schemas.microsoft.com/office/drawing/2014/main" id="{9662307C-2692-4DFA-8AE5-DC528C1D1CBC}"/>
                </a:ext>
              </a:extLst>
            </p:cNvPr>
            <p:cNvCxnSpPr>
              <a:cxnSpLocks/>
            </p:cNvCxnSpPr>
            <p:nvPr/>
          </p:nvCxnSpPr>
          <p:spPr>
            <a:xfrm>
              <a:off x="136" y="6857999"/>
              <a:ext cx="12192601" cy="0"/>
            </a:xfrm>
            <a:prstGeom prst="line">
              <a:avLst/>
            </a:prstGeom>
            <a:ln w="19050">
              <a:solidFill>
                <a:schemeClr val="bg1">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Düz Bağlayıcı 106">
              <a:extLst>
                <a:ext uri="{FF2B5EF4-FFF2-40B4-BE49-F238E27FC236}">
                  <a16:creationId xmlns:a16="http://schemas.microsoft.com/office/drawing/2014/main" id="{586B2F0A-8BB7-4E4E-96EE-F8B00CB598B7}"/>
                </a:ext>
              </a:extLst>
            </p:cNvPr>
            <p:cNvCxnSpPr>
              <a:cxnSpLocks/>
            </p:cNvCxnSpPr>
            <p:nvPr/>
          </p:nvCxnSpPr>
          <p:spPr>
            <a:xfrm>
              <a:off x="16012" y="6248399"/>
              <a:ext cx="12192601" cy="0"/>
            </a:xfrm>
            <a:prstGeom prst="line">
              <a:avLst/>
            </a:prstGeom>
            <a:ln w="19050">
              <a:solidFill>
                <a:schemeClr val="bg1">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2535" name="Slayt Numarası Yer Tutucusu 15">
            <a:extLst>
              <a:ext uri="{FF2B5EF4-FFF2-40B4-BE49-F238E27FC236}">
                <a16:creationId xmlns:a16="http://schemas.microsoft.com/office/drawing/2014/main" id="{71DF3BBF-C523-4347-AE49-DEBA3A163BB8}"/>
              </a:ext>
            </a:extLst>
          </p:cNvPr>
          <p:cNvSpPr txBox="1">
            <a:spLocks noChangeArrowheads="1"/>
          </p:cNvSpPr>
          <p:nvPr/>
        </p:nvSpPr>
        <p:spPr bwMode="auto">
          <a:xfrm>
            <a:off x="11461750" y="6375400"/>
            <a:ext cx="3968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venir Next LT Pro" panose="020B0504020202020204" pitchFamily="34" charset="-94"/>
              </a:defRPr>
            </a:lvl1pPr>
            <a:lvl2pPr marL="742950" indent="-285750">
              <a:defRPr>
                <a:solidFill>
                  <a:schemeClr val="tx1"/>
                </a:solidFill>
                <a:latin typeface="Avenir Next LT Pro" panose="020B0504020202020204" pitchFamily="34" charset="-94"/>
              </a:defRPr>
            </a:lvl2pPr>
            <a:lvl3pPr marL="1143000" indent="-228600">
              <a:defRPr>
                <a:solidFill>
                  <a:schemeClr val="tx1"/>
                </a:solidFill>
                <a:latin typeface="Avenir Next LT Pro" panose="020B0504020202020204" pitchFamily="34" charset="-94"/>
              </a:defRPr>
            </a:lvl3pPr>
            <a:lvl4pPr marL="1600200" indent="-228600">
              <a:defRPr>
                <a:solidFill>
                  <a:schemeClr val="tx1"/>
                </a:solidFill>
                <a:latin typeface="Avenir Next LT Pro" panose="020B0504020202020204" pitchFamily="34" charset="-94"/>
              </a:defRPr>
            </a:lvl4pPr>
            <a:lvl5pPr marL="2057400" indent="-228600">
              <a:defRPr>
                <a:solidFill>
                  <a:schemeClr val="tx1"/>
                </a:solidFill>
                <a:latin typeface="Avenir Next LT Pro" panose="020B0504020202020204" pitchFamily="34" charset="-94"/>
              </a:defRPr>
            </a:lvl5pPr>
            <a:lvl6pPr marL="2514600" indent="-228600" eaLnBrk="0" fontAlgn="base" hangingPunct="0">
              <a:spcBef>
                <a:spcPct val="0"/>
              </a:spcBef>
              <a:spcAft>
                <a:spcPct val="0"/>
              </a:spcAft>
              <a:defRPr>
                <a:solidFill>
                  <a:schemeClr val="tx1"/>
                </a:solidFill>
                <a:latin typeface="Avenir Next LT Pro" panose="020B0504020202020204" pitchFamily="34" charset="-94"/>
              </a:defRPr>
            </a:lvl6pPr>
            <a:lvl7pPr marL="2971800" indent="-228600" eaLnBrk="0" fontAlgn="base" hangingPunct="0">
              <a:spcBef>
                <a:spcPct val="0"/>
              </a:spcBef>
              <a:spcAft>
                <a:spcPct val="0"/>
              </a:spcAft>
              <a:defRPr>
                <a:solidFill>
                  <a:schemeClr val="tx1"/>
                </a:solidFill>
                <a:latin typeface="Avenir Next LT Pro" panose="020B0504020202020204" pitchFamily="34" charset="-94"/>
              </a:defRPr>
            </a:lvl7pPr>
            <a:lvl8pPr marL="3429000" indent="-228600" eaLnBrk="0" fontAlgn="base" hangingPunct="0">
              <a:spcBef>
                <a:spcPct val="0"/>
              </a:spcBef>
              <a:spcAft>
                <a:spcPct val="0"/>
              </a:spcAft>
              <a:defRPr>
                <a:solidFill>
                  <a:schemeClr val="tx1"/>
                </a:solidFill>
                <a:latin typeface="Avenir Next LT Pro" panose="020B0504020202020204" pitchFamily="34" charset="-94"/>
              </a:defRPr>
            </a:lvl8pPr>
            <a:lvl9pPr marL="3886200" indent="-228600" eaLnBrk="0" fontAlgn="base" hangingPunct="0">
              <a:spcBef>
                <a:spcPct val="0"/>
              </a:spcBef>
              <a:spcAft>
                <a:spcPct val="0"/>
              </a:spcAft>
              <a:defRPr>
                <a:solidFill>
                  <a:schemeClr val="tx1"/>
                </a:solidFill>
                <a:latin typeface="Avenir Next LT Pro" panose="020B0504020202020204" pitchFamily="34" charset="-94"/>
              </a:defRPr>
            </a:lvl9pPr>
          </a:lstStyle>
          <a:p>
            <a:pPr eaLnBrk="1" hangingPunct="1">
              <a:spcAft>
                <a:spcPts val="600"/>
              </a:spcAft>
            </a:pPr>
            <a:fld id="{2A042EC1-EC8A-44FE-A968-12357C6478C3}" type="slidenum">
              <a:rPr lang="tr-TR" altLang="tr-TR" sz="900"/>
              <a:pPr eaLnBrk="1" hangingPunct="1">
                <a:spcAft>
                  <a:spcPts val="600"/>
                </a:spcAft>
              </a:pPr>
              <a:t>5</a:t>
            </a:fld>
            <a:endParaRPr lang="tr-TR" altLang="tr-TR"/>
          </a:p>
        </p:txBody>
      </p:sp>
      <p:pic>
        <p:nvPicPr>
          <p:cNvPr id="3" name="Resim 2" descr="açık hava içeren bir resim&#10;&#10;Açıklama otomatik olarak oluşturuldu">
            <a:extLst>
              <a:ext uri="{FF2B5EF4-FFF2-40B4-BE49-F238E27FC236}">
                <a16:creationId xmlns:a16="http://schemas.microsoft.com/office/drawing/2014/main" id="{700F0609-4DFB-46A3-95F7-D893D75420BF}"/>
              </a:ext>
            </a:extLst>
          </p:cNvPr>
          <p:cNvPicPr>
            <a:picLocks noChangeAspect="1"/>
          </p:cNvPicPr>
          <p:nvPr/>
        </p:nvPicPr>
        <p:blipFill>
          <a:blip r:embed="rId3"/>
          <a:stretch>
            <a:fillRect/>
          </a:stretch>
        </p:blipFill>
        <p:spPr>
          <a:xfrm>
            <a:off x="6953484" y="59815"/>
            <a:ext cx="4119795" cy="3120392"/>
          </a:xfrm>
          <a:prstGeom prst="rect">
            <a:avLst/>
          </a:prstGeom>
        </p:spPr>
      </p:pic>
      <p:pic>
        <p:nvPicPr>
          <p:cNvPr id="5" name="Resim 4">
            <a:extLst>
              <a:ext uri="{FF2B5EF4-FFF2-40B4-BE49-F238E27FC236}">
                <a16:creationId xmlns:a16="http://schemas.microsoft.com/office/drawing/2014/main" id="{B113B44D-F3B9-44B1-9BD5-159360A25CDE}"/>
              </a:ext>
            </a:extLst>
          </p:cNvPr>
          <p:cNvPicPr>
            <a:picLocks noChangeAspect="1"/>
          </p:cNvPicPr>
          <p:nvPr/>
        </p:nvPicPr>
        <p:blipFill>
          <a:blip r:embed="rId4"/>
          <a:stretch>
            <a:fillRect/>
          </a:stretch>
        </p:blipFill>
        <p:spPr>
          <a:xfrm>
            <a:off x="6525979" y="3252329"/>
            <a:ext cx="4626435" cy="3473909"/>
          </a:xfrm>
          <a:prstGeom prst="rect">
            <a:avLst/>
          </a:prstGeom>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aşlık 6">
            <a:extLst>
              <a:ext uri="{FF2B5EF4-FFF2-40B4-BE49-F238E27FC236}">
                <a16:creationId xmlns:a16="http://schemas.microsoft.com/office/drawing/2014/main" id="{263F4ACD-1A69-4D3A-9A14-A8C265CEB594}"/>
              </a:ext>
            </a:extLst>
          </p:cNvPr>
          <p:cNvSpPr>
            <a:spLocks noGrp="1"/>
          </p:cNvSpPr>
          <p:nvPr>
            <p:ph type="ctrTitle"/>
          </p:nvPr>
        </p:nvSpPr>
        <p:spPr>
          <a:xfrm>
            <a:off x="0" y="0"/>
            <a:ext cx="6167438" cy="6858000"/>
          </a:xfrm>
          <a:solidFill>
            <a:schemeClr val="accent6">
              <a:lumMod val="75000"/>
            </a:schemeClr>
          </a:solidFill>
        </p:spPr>
        <p:txBody>
          <a:bodyPr/>
          <a:lstStyle/>
          <a:p>
            <a:pPr lvl="0"/>
            <a:r>
              <a:rPr lang="tr-TR" sz="4000" dirty="0"/>
              <a:t>İnsanlar arasındaki mesafenin hesaplanması </a:t>
            </a:r>
            <a:endParaRPr lang="en-US" sz="4000" dirty="0"/>
          </a:p>
        </p:txBody>
      </p:sp>
      <p:sp>
        <p:nvSpPr>
          <p:cNvPr id="24579" name="Alt Başlık 8">
            <a:extLst>
              <a:ext uri="{FF2B5EF4-FFF2-40B4-BE49-F238E27FC236}">
                <a16:creationId xmlns:a16="http://schemas.microsoft.com/office/drawing/2014/main" id="{9B3D2BD3-41A4-40A8-B0A1-D11AE38EFC05}"/>
              </a:ext>
            </a:extLst>
          </p:cNvPr>
          <p:cNvSpPr>
            <a:spLocks noGrp="1" noChangeArrowheads="1"/>
          </p:cNvSpPr>
          <p:nvPr>
            <p:ph type="subTitle" idx="1"/>
          </p:nvPr>
        </p:nvSpPr>
        <p:spPr bwMode="auto">
          <a:xfrm>
            <a:off x="473074" y="2786063"/>
            <a:ext cx="5017571" cy="380841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buFont typeface="+mj-lt"/>
              <a:buNone/>
            </a:pPr>
            <a:r>
              <a:rPr lang="tr-TR" altLang="tr-TR" sz="1600" dirty="0"/>
              <a:t>Görüntülerdeki insanların mesafelerini bulmak için  öncelikle dikdörtgenlerin üst kenarının orta noktasına siyah daireler eklenmiştir ve her bir noktanın birbirine olan uzaklığı kullanılarak insanların mesafeleri hesaplanmıştır. Sosyal mesafe kuralında kullanılmak için insanlar arasındaki mesafeler x ekseni boyunca incelenmiştir.</a:t>
            </a:r>
          </a:p>
        </p:txBody>
      </p:sp>
      <p:grpSp>
        <p:nvGrpSpPr>
          <p:cNvPr id="24580" name="Grup 49">
            <a:extLst>
              <a:ext uri="{FF2B5EF4-FFF2-40B4-BE49-F238E27FC236}">
                <a16:creationId xmlns:a16="http://schemas.microsoft.com/office/drawing/2014/main" id="{A3DF69A5-9D4D-454D-AA58-0CD23E40F944}"/>
              </a:ext>
            </a:extLst>
          </p:cNvPr>
          <p:cNvGrpSpPr>
            <a:grpSpLocks/>
          </p:cNvGrpSpPr>
          <p:nvPr/>
        </p:nvGrpSpPr>
        <p:grpSpPr bwMode="auto">
          <a:xfrm>
            <a:off x="-22225" y="-639763"/>
            <a:ext cx="12214225" cy="6858001"/>
            <a:chOff x="-6214" y="-1"/>
            <a:chExt cx="12214827" cy="6858000"/>
          </a:xfrm>
        </p:grpSpPr>
        <p:cxnSp>
          <p:nvCxnSpPr>
            <p:cNvPr id="51" name="Düz Bağlayıcı 50">
              <a:extLst>
                <a:ext uri="{FF2B5EF4-FFF2-40B4-BE49-F238E27FC236}">
                  <a16:creationId xmlns:a16="http://schemas.microsoft.com/office/drawing/2014/main" id="{71A8DAA4-62B2-45EE-AA3D-9B4A64DDF0E2}"/>
                </a:ext>
              </a:extLst>
            </p:cNvPr>
            <p:cNvCxnSpPr>
              <a:cxnSpLocks/>
            </p:cNvCxnSpPr>
            <p:nvPr/>
          </p:nvCxnSpPr>
          <p:spPr>
            <a:xfrm>
              <a:off x="-6214" y="668654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Düz Bağlayıcı 51">
              <a:extLst>
                <a:ext uri="{FF2B5EF4-FFF2-40B4-BE49-F238E27FC236}">
                  <a16:creationId xmlns:a16="http://schemas.microsoft.com/office/drawing/2014/main" id="{A5A2AB9B-11A2-4A5A-B9B5-188F1BD6B863}"/>
                </a:ext>
              </a:extLst>
            </p:cNvPr>
            <p:cNvCxnSpPr>
              <a:cxnSpLocks/>
            </p:cNvCxnSpPr>
            <p:nvPr/>
          </p:nvCxnSpPr>
          <p:spPr>
            <a:xfrm>
              <a:off x="13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Düz Bağlayıcı 52">
              <a:extLst>
                <a:ext uri="{FF2B5EF4-FFF2-40B4-BE49-F238E27FC236}">
                  <a16:creationId xmlns:a16="http://schemas.microsoft.com/office/drawing/2014/main" id="{E9E9C480-3E06-4D34-9B52-7C52664A3E72}"/>
                </a:ext>
              </a:extLst>
            </p:cNvPr>
            <p:cNvCxnSpPr>
              <a:cxnSpLocks/>
            </p:cNvCxnSpPr>
            <p:nvPr/>
          </p:nvCxnSpPr>
          <p:spPr>
            <a:xfrm>
              <a:off x="1199270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Düz Bağlayıcı 53">
              <a:extLst>
                <a:ext uri="{FF2B5EF4-FFF2-40B4-BE49-F238E27FC236}">
                  <a16:creationId xmlns:a16="http://schemas.microsoft.com/office/drawing/2014/main" id="{78460543-BEA4-438C-B0A0-51892E543B31}"/>
                </a:ext>
              </a:extLst>
            </p:cNvPr>
            <p:cNvCxnSpPr>
              <a:cxnSpLocks/>
            </p:cNvCxnSpPr>
            <p:nvPr/>
          </p:nvCxnSpPr>
          <p:spPr>
            <a:xfrm>
              <a:off x="19223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Düz Bağlayıcı 54">
              <a:extLst>
                <a:ext uri="{FF2B5EF4-FFF2-40B4-BE49-F238E27FC236}">
                  <a16:creationId xmlns:a16="http://schemas.microsoft.com/office/drawing/2014/main" id="{FC4A13F9-D025-4A9D-B75A-17DF79604C48}"/>
                </a:ext>
              </a:extLst>
            </p:cNvPr>
            <p:cNvCxnSpPr>
              <a:cxnSpLocks/>
            </p:cNvCxnSpPr>
            <p:nvPr/>
          </p:nvCxnSpPr>
          <p:spPr>
            <a:xfrm>
              <a:off x="11924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Düz Bağlayıcı 55">
              <a:extLst>
                <a:ext uri="{FF2B5EF4-FFF2-40B4-BE49-F238E27FC236}">
                  <a16:creationId xmlns:a16="http://schemas.microsoft.com/office/drawing/2014/main" id="{A0668793-1EEC-40A8-8A42-BF0118EB4510}"/>
                </a:ext>
              </a:extLst>
            </p:cNvPr>
            <p:cNvCxnSpPr>
              <a:cxnSpLocks/>
            </p:cNvCxnSpPr>
            <p:nvPr/>
          </p:nvCxnSpPr>
          <p:spPr>
            <a:xfrm>
              <a:off x="21909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Düz Bağlayıcı 56">
              <a:extLst>
                <a:ext uri="{FF2B5EF4-FFF2-40B4-BE49-F238E27FC236}">
                  <a16:creationId xmlns:a16="http://schemas.microsoft.com/office/drawing/2014/main" id="{4667A640-58A8-4306-BC95-BEA0E0CC0C66}"/>
                </a:ext>
              </a:extLst>
            </p:cNvPr>
            <p:cNvCxnSpPr>
              <a:cxnSpLocks/>
            </p:cNvCxnSpPr>
            <p:nvPr/>
          </p:nvCxnSpPr>
          <p:spPr>
            <a:xfrm>
              <a:off x="3191169"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Düz Bağlayıcı 57">
              <a:extLst>
                <a:ext uri="{FF2B5EF4-FFF2-40B4-BE49-F238E27FC236}">
                  <a16:creationId xmlns:a16="http://schemas.microsoft.com/office/drawing/2014/main" id="{A82471F0-A466-45C4-9680-B1F9FC9FBDB9}"/>
                </a:ext>
              </a:extLst>
            </p:cNvPr>
            <p:cNvCxnSpPr>
              <a:cxnSpLocks/>
            </p:cNvCxnSpPr>
            <p:nvPr/>
          </p:nvCxnSpPr>
          <p:spPr>
            <a:xfrm>
              <a:off x="41897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Düz Bağlayıcı 58">
              <a:extLst>
                <a:ext uri="{FF2B5EF4-FFF2-40B4-BE49-F238E27FC236}">
                  <a16:creationId xmlns:a16="http://schemas.microsoft.com/office/drawing/2014/main" id="{6F816932-DD6E-4545-9EF2-736CB8BF8C52}"/>
                </a:ext>
              </a:extLst>
            </p:cNvPr>
            <p:cNvCxnSpPr>
              <a:cxnSpLocks/>
            </p:cNvCxnSpPr>
            <p:nvPr/>
          </p:nvCxnSpPr>
          <p:spPr>
            <a:xfrm>
              <a:off x="518993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Düz Bağlayıcı 59">
              <a:extLst>
                <a:ext uri="{FF2B5EF4-FFF2-40B4-BE49-F238E27FC236}">
                  <a16:creationId xmlns:a16="http://schemas.microsoft.com/office/drawing/2014/main" id="{BBAC34DF-310C-42B0-971C-50A201664181}"/>
                </a:ext>
              </a:extLst>
            </p:cNvPr>
            <p:cNvCxnSpPr>
              <a:cxnSpLocks/>
            </p:cNvCxnSpPr>
            <p:nvPr/>
          </p:nvCxnSpPr>
          <p:spPr>
            <a:xfrm>
              <a:off x="618851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Düz Bağlayıcı 60">
              <a:extLst>
                <a:ext uri="{FF2B5EF4-FFF2-40B4-BE49-F238E27FC236}">
                  <a16:creationId xmlns:a16="http://schemas.microsoft.com/office/drawing/2014/main" id="{61101786-77DC-4A59-BE77-CC68F7F9EC0B}"/>
                </a:ext>
              </a:extLst>
            </p:cNvPr>
            <p:cNvCxnSpPr>
              <a:cxnSpLocks/>
            </p:cNvCxnSpPr>
            <p:nvPr/>
          </p:nvCxnSpPr>
          <p:spPr>
            <a:xfrm>
              <a:off x="7188691"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Düz Bağlayıcı 61">
              <a:extLst>
                <a:ext uri="{FF2B5EF4-FFF2-40B4-BE49-F238E27FC236}">
                  <a16:creationId xmlns:a16="http://schemas.microsoft.com/office/drawing/2014/main" id="{3992F505-D3B8-49B3-8CDF-C42FA056724A}"/>
                </a:ext>
              </a:extLst>
            </p:cNvPr>
            <p:cNvCxnSpPr>
              <a:cxnSpLocks/>
            </p:cNvCxnSpPr>
            <p:nvPr/>
          </p:nvCxnSpPr>
          <p:spPr>
            <a:xfrm>
              <a:off x="8212679"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Düz Bağlayıcı 62">
              <a:extLst>
                <a:ext uri="{FF2B5EF4-FFF2-40B4-BE49-F238E27FC236}">
                  <a16:creationId xmlns:a16="http://schemas.microsoft.com/office/drawing/2014/main" id="{997EA01A-A0FF-496E-9821-735D9A46353B}"/>
                </a:ext>
              </a:extLst>
            </p:cNvPr>
            <p:cNvCxnSpPr>
              <a:cxnSpLocks/>
            </p:cNvCxnSpPr>
            <p:nvPr/>
          </p:nvCxnSpPr>
          <p:spPr>
            <a:xfrm>
              <a:off x="918745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Düz Bağlayıcı 63">
              <a:extLst>
                <a:ext uri="{FF2B5EF4-FFF2-40B4-BE49-F238E27FC236}">
                  <a16:creationId xmlns:a16="http://schemas.microsoft.com/office/drawing/2014/main" id="{A00B5163-B913-4E6C-B174-D90A87E70691}"/>
                </a:ext>
              </a:extLst>
            </p:cNvPr>
            <p:cNvCxnSpPr>
              <a:cxnSpLocks/>
            </p:cNvCxnSpPr>
            <p:nvPr/>
          </p:nvCxnSpPr>
          <p:spPr>
            <a:xfrm>
              <a:off x="1018762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Düz Bağlayıcı 64">
              <a:extLst>
                <a:ext uri="{FF2B5EF4-FFF2-40B4-BE49-F238E27FC236}">
                  <a16:creationId xmlns:a16="http://schemas.microsoft.com/office/drawing/2014/main" id="{8B247FD5-42D6-42C8-98E3-CB868A049935}"/>
                </a:ext>
              </a:extLst>
            </p:cNvPr>
            <p:cNvCxnSpPr>
              <a:cxnSpLocks/>
            </p:cNvCxnSpPr>
            <p:nvPr/>
          </p:nvCxnSpPr>
          <p:spPr>
            <a:xfrm>
              <a:off x="11186213"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Düz Bağlayıcı 65">
              <a:extLst>
                <a:ext uri="{FF2B5EF4-FFF2-40B4-BE49-F238E27FC236}">
                  <a16:creationId xmlns:a16="http://schemas.microsoft.com/office/drawing/2014/main" id="{3310F27E-2A24-4151-BFB6-AD636329090B}"/>
                </a:ext>
              </a:extLst>
            </p:cNvPr>
            <p:cNvCxnSpPr>
              <a:cxnSpLocks/>
            </p:cNvCxnSpPr>
            <p:nvPr/>
          </p:nvCxnSpPr>
          <p:spPr>
            <a:xfrm>
              <a:off x="12186387"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Düz Bağlayıcı 66">
              <a:extLst>
                <a:ext uri="{FF2B5EF4-FFF2-40B4-BE49-F238E27FC236}">
                  <a16:creationId xmlns:a16="http://schemas.microsoft.com/office/drawing/2014/main" id="{4AB49B58-0120-46BC-9FCD-912DC164BEED}"/>
                </a:ext>
              </a:extLst>
            </p:cNvPr>
            <p:cNvCxnSpPr>
              <a:cxnSpLocks/>
            </p:cNvCxnSpPr>
            <p:nvPr/>
          </p:nvCxnSpPr>
          <p:spPr>
            <a:xfrm>
              <a:off x="136" y="17144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Düz Bağlayıcı 67">
              <a:extLst>
                <a:ext uri="{FF2B5EF4-FFF2-40B4-BE49-F238E27FC236}">
                  <a16:creationId xmlns:a16="http://schemas.microsoft.com/office/drawing/2014/main" id="{02FB1B43-2E9C-43F9-B010-5971AC6B4522}"/>
                </a:ext>
              </a:extLst>
            </p:cNvPr>
            <p:cNvCxnSpPr>
              <a:cxnSpLocks/>
            </p:cNvCxnSpPr>
            <p:nvPr/>
          </p:nvCxnSpPr>
          <p:spPr>
            <a:xfrm>
              <a:off x="136" y="728662"/>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Düz Bağlayıcı 68">
              <a:extLst>
                <a:ext uri="{FF2B5EF4-FFF2-40B4-BE49-F238E27FC236}">
                  <a16:creationId xmlns:a16="http://schemas.microsoft.com/office/drawing/2014/main" id="{700F1655-08A8-4B15-9DD1-94ECD305CDB4}"/>
                </a:ext>
              </a:extLst>
            </p:cNvPr>
            <p:cNvCxnSpPr>
              <a:cxnSpLocks/>
            </p:cNvCxnSpPr>
            <p:nvPr/>
          </p:nvCxnSpPr>
          <p:spPr>
            <a:xfrm>
              <a:off x="136" y="1843087"/>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Düz Bağlayıcı 69">
              <a:extLst>
                <a:ext uri="{FF2B5EF4-FFF2-40B4-BE49-F238E27FC236}">
                  <a16:creationId xmlns:a16="http://schemas.microsoft.com/office/drawing/2014/main" id="{AAEF7FAD-EBB5-4319-9BE2-5A537D34C2BB}"/>
                </a:ext>
              </a:extLst>
            </p:cNvPr>
            <p:cNvCxnSpPr>
              <a:cxnSpLocks/>
            </p:cNvCxnSpPr>
            <p:nvPr/>
          </p:nvCxnSpPr>
          <p:spPr>
            <a:xfrm>
              <a:off x="136" y="2400300"/>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Düz Bağlayıcı 70">
              <a:extLst>
                <a:ext uri="{FF2B5EF4-FFF2-40B4-BE49-F238E27FC236}">
                  <a16:creationId xmlns:a16="http://schemas.microsoft.com/office/drawing/2014/main" id="{EAAE907C-A6DF-49C4-9551-4004CED4F230}"/>
                </a:ext>
              </a:extLst>
            </p:cNvPr>
            <p:cNvCxnSpPr>
              <a:cxnSpLocks/>
            </p:cNvCxnSpPr>
            <p:nvPr/>
          </p:nvCxnSpPr>
          <p:spPr>
            <a:xfrm>
              <a:off x="136" y="2957512"/>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Düz Bağlayıcı 71">
              <a:extLst>
                <a:ext uri="{FF2B5EF4-FFF2-40B4-BE49-F238E27FC236}">
                  <a16:creationId xmlns:a16="http://schemas.microsoft.com/office/drawing/2014/main" id="{B8972867-2C25-453B-86BD-176C952C59CA}"/>
                </a:ext>
              </a:extLst>
            </p:cNvPr>
            <p:cNvCxnSpPr>
              <a:cxnSpLocks/>
            </p:cNvCxnSpPr>
            <p:nvPr/>
          </p:nvCxnSpPr>
          <p:spPr>
            <a:xfrm>
              <a:off x="136" y="3514724"/>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Düz Bağlayıcı 72">
              <a:extLst>
                <a:ext uri="{FF2B5EF4-FFF2-40B4-BE49-F238E27FC236}">
                  <a16:creationId xmlns:a16="http://schemas.microsoft.com/office/drawing/2014/main" id="{97E1D68B-22CE-4ECE-B8E7-A84B1ABBEDF1}"/>
                </a:ext>
              </a:extLst>
            </p:cNvPr>
            <p:cNvCxnSpPr>
              <a:cxnSpLocks/>
            </p:cNvCxnSpPr>
            <p:nvPr/>
          </p:nvCxnSpPr>
          <p:spPr>
            <a:xfrm>
              <a:off x="136" y="4071936"/>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Düz Bağlayıcı 92">
              <a:extLst>
                <a:ext uri="{FF2B5EF4-FFF2-40B4-BE49-F238E27FC236}">
                  <a16:creationId xmlns:a16="http://schemas.microsoft.com/office/drawing/2014/main" id="{48C49CA8-2ED4-4BFF-AB36-5177455BA452}"/>
                </a:ext>
              </a:extLst>
            </p:cNvPr>
            <p:cNvCxnSpPr>
              <a:cxnSpLocks/>
            </p:cNvCxnSpPr>
            <p:nvPr/>
          </p:nvCxnSpPr>
          <p:spPr>
            <a:xfrm>
              <a:off x="8074" y="4629149"/>
              <a:ext cx="12192602"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Düz Bağlayıcı 103">
              <a:extLst>
                <a:ext uri="{FF2B5EF4-FFF2-40B4-BE49-F238E27FC236}">
                  <a16:creationId xmlns:a16="http://schemas.microsoft.com/office/drawing/2014/main" id="{7EECBB82-3482-4AB3-B280-B330F95DC000}"/>
                </a:ext>
              </a:extLst>
            </p:cNvPr>
            <p:cNvCxnSpPr>
              <a:cxnSpLocks/>
            </p:cNvCxnSpPr>
            <p:nvPr/>
          </p:nvCxnSpPr>
          <p:spPr>
            <a:xfrm>
              <a:off x="136" y="5186361"/>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Düz Bağlayıcı 104">
              <a:extLst>
                <a:ext uri="{FF2B5EF4-FFF2-40B4-BE49-F238E27FC236}">
                  <a16:creationId xmlns:a16="http://schemas.microsoft.com/office/drawing/2014/main" id="{610BC840-4463-4837-9B19-1D9BE37DD455}"/>
                </a:ext>
              </a:extLst>
            </p:cNvPr>
            <p:cNvCxnSpPr>
              <a:cxnSpLocks/>
            </p:cNvCxnSpPr>
            <p:nvPr/>
          </p:nvCxnSpPr>
          <p:spPr>
            <a:xfrm>
              <a:off x="136" y="5743574"/>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Düz Bağlayıcı 105">
              <a:extLst>
                <a:ext uri="{FF2B5EF4-FFF2-40B4-BE49-F238E27FC236}">
                  <a16:creationId xmlns:a16="http://schemas.microsoft.com/office/drawing/2014/main" id="{6DD260B8-99EF-4066-B6ED-853B7FAD17B0}"/>
                </a:ext>
              </a:extLst>
            </p:cNvPr>
            <p:cNvCxnSpPr>
              <a:cxnSpLocks/>
            </p:cNvCxnSpPr>
            <p:nvPr/>
          </p:nvCxnSpPr>
          <p:spPr>
            <a:xfrm>
              <a:off x="136" y="685799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Düz Bağlayıcı 106">
              <a:extLst>
                <a:ext uri="{FF2B5EF4-FFF2-40B4-BE49-F238E27FC236}">
                  <a16:creationId xmlns:a16="http://schemas.microsoft.com/office/drawing/2014/main" id="{C1751F7B-F600-46EC-A9C1-D04BE8BFEF42}"/>
                </a:ext>
              </a:extLst>
            </p:cNvPr>
            <p:cNvCxnSpPr>
              <a:cxnSpLocks/>
            </p:cNvCxnSpPr>
            <p:nvPr/>
          </p:nvCxnSpPr>
          <p:spPr>
            <a:xfrm>
              <a:off x="16012" y="624839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4583" name="Slayt Numarası Yer Tutucusu 15">
            <a:extLst>
              <a:ext uri="{FF2B5EF4-FFF2-40B4-BE49-F238E27FC236}">
                <a16:creationId xmlns:a16="http://schemas.microsoft.com/office/drawing/2014/main" id="{ADCD6F34-2019-4F49-AAF0-2D8CF543B1A6}"/>
              </a:ext>
            </a:extLst>
          </p:cNvPr>
          <p:cNvSpPr txBox="1">
            <a:spLocks noChangeArrowheads="1"/>
          </p:cNvSpPr>
          <p:nvPr/>
        </p:nvSpPr>
        <p:spPr bwMode="auto">
          <a:xfrm>
            <a:off x="11461750" y="6375400"/>
            <a:ext cx="3968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venir Next LT Pro" panose="020B0504020202020204" pitchFamily="34" charset="-94"/>
              </a:defRPr>
            </a:lvl1pPr>
            <a:lvl2pPr marL="742950" indent="-285750">
              <a:defRPr>
                <a:solidFill>
                  <a:schemeClr val="tx1"/>
                </a:solidFill>
                <a:latin typeface="Avenir Next LT Pro" panose="020B0504020202020204" pitchFamily="34" charset="-94"/>
              </a:defRPr>
            </a:lvl2pPr>
            <a:lvl3pPr marL="1143000" indent="-228600">
              <a:defRPr>
                <a:solidFill>
                  <a:schemeClr val="tx1"/>
                </a:solidFill>
                <a:latin typeface="Avenir Next LT Pro" panose="020B0504020202020204" pitchFamily="34" charset="-94"/>
              </a:defRPr>
            </a:lvl3pPr>
            <a:lvl4pPr marL="1600200" indent="-228600">
              <a:defRPr>
                <a:solidFill>
                  <a:schemeClr val="tx1"/>
                </a:solidFill>
                <a:latin typeface="Avenir Next LT Pro" panose="020B0504020202020204" pitchFamily="34" charset="-94"/>
              </a:defRPr>
            </a:lvl4pPr>
            <a:lvl5pPr marL="2057400" indent="-228600">
              <a:defRPr>
                <a:solidFill>
                  <a:schemeClr val="tx1"/>
                </a:solidFill>
                <a:latin typeface="Avenir Next LT Pro" panose="020B0504020202020204" pitchFamily="34" charset="-94"/>
              </a:defRPr>
            </a:lvl5pPr>
            <a:lvl6pPr marL="2514600" indent="-228600" eaLnBrk="0" fontAlgn="base" hangingPunct="0">
              <a:spcBef>
                <a:spcPct val="0"/>
              </a:spcBef>
              <a:spcAft>
                <a:spcPct val="0"/>
              </a:spcAft>
              <a:defRPr>
                <a:solidFill>
                  <a:schemeClr val="tx1"/>
                </a:solidFill>
                <a:latin typeface="Avenir Next LT Pro" panose="020B0504020202020204" pitchFamily="34" charset="-94"/>
              </a:defRPr>
            </a:lvl6pPr>
            <a:lvl7pPr marL="2971800" indent="-228600" eaLnBrk="0" fontAlgn="base" hangingPunct="0">
              <a:spcBef>
                <a:spcPct val="0"/>
              </a:spcBef>
              <a:spcAft>
                <a:spcPct val="0"/>
              </a:spcAft>
              <a:defRPr>
                <a:solidFill>
                  <a:schemeClr val="tx1"/>
                </a:solidFill>
                <a:latin typeface="Avenir Next LT Pro" panose="020B0504020202020204" pitchFamily="34" charset="-94"/>
              </a:defRPr>
            </a:lvl7pPr>
            <a:lvl8pPr marL="3429000" indent="-228600" eaLnBrk="0" fontAlgn="base" hangingPunct="0">
              <a:spcBef>
                <a:spcPct val="0"/>
              </a:spcBef>
              <a:spcAft>
                <a:spcPct val="0"/>
              </a:spcAft>
              <a:defRPr>
                <a:solidFill>
                  <a:schemeClr val="tx1"/>
                </a:solidFill>
                <a:latin typeface="Avenir Next LT Pro" panose="020B0504020202020204" pitchFamily="34" charset="-94"/>
              </a:defRPr>
            </a:lvl8pPr>
            <a:lvl9pPr marL="3886200" indent="-228600" eaLnBrk="0" fontAlgn="base" hangingPunct="0">
              <a:spcBef>
                <a:spcPct val="0"/>
              </a:spcBef>
              <a:spcAft>
                <a:spcPct val="0"/>
              </a:spcAft>
              <a:defRPr>
                <a:solidFill>
                  <a:schemeClr val="tx1"/>
                </a:solidFill>
                <a:latin typeface="Avenir Next LT Pro" panose="020B0504020202020204" pitchFamily="34" charset="-94"/>
              </a:defRPr>
            </a:lvl9pPr>
          </a:lstStyle>
          <a:p>
            <a:pPr eaLnBrk="1" hangingPunct="1">
              <a:spcAft>
                <a:spcPts val="600"/>
              </a:spcAft>
            </a:pPr>
            <a:fld id="{2ADB9442-D330-4661-91B3-404B0036A808}" type="slidenum">
              <a:rPr lang="tr-TR" altLang="tr-TR" sz="900"/>
              <a:pPr eaLnBrk="1" hangingPunct="1">
                <a:spcAft>
                  <a:spcPts val="600"/>
                </a:spcAft>
              </a:pPr>
              <a:t>6</a:t>
            </a:fld>
            <a:endParaRPr lang="tr-TR" altLang="tr-TR"/>
          </a:p>
        </p:txBody>
      </p:sp>
      <p:pic>
        <p:nvPicPr>
          <p:cNvPr id="3" name="Resim 2" descr="kişi, dik, yer, adam içeren bir resim&#10;&#10;Açıklama otomatik olarak oluşturuldu">
            <a:extLst>
              <a:ext uri="{FF2B5EF4-FFF2-40B4-BE49-F238E27FC236}">
                <a16:creationId xmlns:a16="http://schemas.microsoft.com/office/drawing/2014/main" id="{0C626508-A3FB-4543-B9FC-DDB8C9DADE9F}"/>
              </a:ext>
            </a:extLst>
          </p:cNvPr>
          <p:cNvPicPr>
            <a:picLocks noChangeAspect="1"/>
          </p:cNvPicPr>
          <p:nvPr/>
        </p:nvPicPr>
        <p:blipFill>
          <a:blip r:embed="rId3"/>
          <a:stretch>
            <a:fillRect/>
          </a:stretch>
        </p:blipFill>
        <p:spPr>
          <a:xfrm>
            <a:off x="6511962" y="550450"/>
            <a:ext cx="4616978" cy="2128041"/>
          </a:xfrm>
          <a:prstGeom prst="rect">
            <a:avLst/>
          </a:prstGeom>
        </p:spPr>
      </p:pic>
      <p:pic>
        <p:nvPicPr>
          <p:cNvPr id="5" name="Resim 4" descr="metin içeren bir resim&#10;&#10;Açıklama otomatik olarak oluşturuldu">
            <a:extLst>
              <a:ext uri="{FF2B5EF4-FFF2-40B4-BE49-F238E27FC236}">
                <a16:creationId xmlns:a16="http://schemas.microsoft.com/office/drawing/2014/main" id="{9BAA1E81-A8C9-4983-8ED6-882A2FE29DFC}"/>
              </a:ext>
            </a:extLst>
          </p:cNvPr>
          <p:cNvPicPr>
            <a:picLocks noChangeAspect="1"/>
          </p:cNvPicPr>
          <p:nvPr/>
        </p:nvPicPr>
        <p:blipFill>
          <a:blip r:embed="rId4"/>
          <a:stretch>
            <a:fillRect/>
          </a:stretch>
        </p:blipFill>
        <p:spPr>
          <a:xfrm>
            <a:off x="6231879" y="3318254"/>
            <a:ext cx="5002987" cy="2557082"/>
          </a:xfrm>
          <a:prstGeom prst="rect">
            <a:avLst/>
          </a:prstGeom>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aşlık 6">
            <a:extLst>
              <a:ext uri="{FF2B5EF4-FFF2-40B4-BE49-F238E27FC236}">
                <a16:creationId xmlns:a16="http://schemas.microsoft.com/office/drawing/2014/main" id="{263F4ACD-1A69-4D3A-9A14-A8C265CEB594}"/>
              </a:ext>
            </a:extLst>
          </p:cNvPr>
          <p:cNvSpPr>
            <a:spLocks noGrp="1"/>
          </p:cNvSpPr>
          <p:nvPr>
            <p:ph type="ctrTitle"/>
          </p:nvPr>
        </p:nvSpPr>
        <p:spPr>
          <a:xfrm>
            <a:off x="0" y="0"/>
            <a:ext cx="6167438" cy="6858000"/>
          </a:xfrm>
          <a:solidFill>
            <a:srgbClr val="7030A0"/>
          </a:solidFill>
        </p:spPr>
        <p:txBody>
          <a:bodyPr/>
          <a:lstStyle/>
          <a:p>
            <a:pPr lvl="0"/>
            <a:r>
              <a:rPr lang="tr-TR" sz="3300" dirty="0"/>
              <a:t>Bulunan mesafenin </a:t>
            </a:r>
            <a:br>
              <a:rPr lang="tr-TR" sz="3300" dirty="0"/>
            </a:br>
            <a:r>
              <a:rPr lang="tr-TR" sz="3300" dirty="0"/>
              <a:t>sosyal mesafe kuralına </a:t>
            </a:r>
            <a:br>
              <a:rPr lang="tr-TR" sz="3300" dirty="0"/>
            </a:br>
            <a:r>
              <a:rPr lang="tr-TR" sz="3300" dirty="0"/>
              <a:t>uygunluğunun kontrolü</a:t>
            </a:r>
            <a:endParaRPr lang="en-US" sz="3300" dirty="0"/>
          </a:p>
        </p:txBody>
      </p:sp>
      <p:sp>
        <p:nvSpPr>
          <p:cNvPr id="24579" name="Alt Başlık 8">
            <a:extLst>
              <a:ext uri="{FF2B5EF4-FFF2-40B4-BE49-F238E27FC236}">
                <a16:creationId xmlns:a16="http://schemas.microsoft.com/office/drawing/2014/main" id="{9B3D2BD3-41A4-40A8-B0A1-D11AE38EFC05}"/>
              </a:ext>
            </a:extLst>
          </p:cNvPr>
          <p:cNvSpPr>
            <a:spLocks noGrp="1" noChangeArrowheads="1"/>
          </p:cNvSpPr>
          <p:nvPr>
            <p:ph type="subTitle" idx="1"/>
          </p:nvPr>
        </p:nvSpPr>
        <p:spPr bwMode="auto">
          <a:xfrm>
            <a:off x="73029" y="3027781"/>
            <a:ext cx="5184767" cy="35230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49580" algn="just">
              <a:lnSpc>
                <a:spcPct val="115000"/>
              </a:lnSpc>
              <a:spcAft>
                <a:spcPts val="1000"/>
              </a:spcAft>
            </a:pPr>
            <a:r>
              <a:rPr lang="tr-TR" sz="1600" dirty="0">
                <a:effectLst/>
                <a:ea typeface="Times New Roman" panose="02020603050405020304" pitchFamily="18" charset="0"/>
              </a:rPr>
              <a:t>İnsanlar arasındaki mesafenin hesaplanması sonucunda, uzaklığı 240.0’dan küçük olanlar, yani 1.5 metre sosyal mesafe kuralına uymayanlar sosyal mesafe ihlali olarak tespit edilmiştir. Bu şartı sağlayan uzaklık değerleri ise sosyal mesafenin uygunluğunu ifade etmektedir. Görselde görülen çizginin siyah olması sosyal mesafe ihlali yapıldığı (mesafe 1.5 metreden küçük), beyaz olması ise sosyal mesafeye uygunluğunu belirtmiştir.</a:t>
            </a:r>
          </a:p>
          <a:p>
            <a:pPr algn="just" eaLnBrk="1" hangingPunct="1">
              <a:buFont typeface="+mj-lt"/>
              <a:buNone/>
            </a:pPr>
            <a:r>
              <a:rPr lang="tr-TR" altLang="tr-TR" sz="1600" dirty="0"/>
              <a:t> </a:t>
            </a:r>
            <a:endParaRPr lang="tr-TR" altLang="tr-TR" sz="1800" dirty="0"/>
          </a:p>
        </p:txBody>
      </p:sp>
      <p:grpSp>
        <p:nvGrpSpPr>
          <p:cNvPr id="24580" name="Grup 49">
            <a:extLst>
              <a:ext uri="{FF2B5EF4-FFF2-40B4-BE49-F238E27FC236}">
                <a16:creationId xmlns:a16="http://schemas.microsoft.com/office/drawing/2014/main" id="{A3DF69A5-9D4D-454D-AA58-0CD23E40F944}"/>
              </a:ext>
            </a:extLst>
          </p:cNvPr>
          <p:cNvGrpSpPr>
            <a:grpSpLocks/>
          </p:cNvGrpSpPr>
          <p:nvPr/>
        </p:nvGrpSpPr>
        <p:grpSpPr bwMode="auto">
          <a:xfrm>
            <a:off x="-22225" y="-639763"/>
            <a:ext cx="12214225" cy="6858001"/>
            <a:chOff x="-6214" y="-1"/>
            <a:chExt cx="12214827" cy="6858000"/>
          </a:xfrm>
        </p:grpSpPr>
        <p:cxnSp>
          <p:nvCxnSpPr>
            <p:cNvPr id="51" name="Düz Bağlayıcı 50">
              <a:extLst>
                <a:ext uri="{FF2B5EF4-FFF2-40B4-BE49-F238E27FC236}">
                  <a16:creationId xmlns:a16="http://schemas.microsoft.com/office/drawing/2014/main" id="{71A8DAA4-62B2-45EE-AA3D-9B4A64DDF0E2}"/>
                </a:ext>
              </a:extLst>
            </p:cNvPr>
            <p:cNvCxnSpPr>
              <a:cxnSpLocks/>
            </p:cNvCxnSpPr>
            <p:nvPr/>
          </p:nvCxnSpPr>
          <p:spPr>
            <a:xfrm>
              <a:off x="-6214" y="668654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Düz Bağlayıcı 51">
              <a:extLst>
                <a:ext uri="{FF2B5EF4-FFF2-40B4-BE49-F238E27FC236}">
                  <a16:creationId xmlns:a16="http://schemas.microsoft.com/office/drawing/2014/main" id="{A5A2AB9B-11A2-4A5A-B9B5-188F1BD6B863}"/>
                </a:ext>
              </a:extLst>
            </p:cNvPr>
            <p:cNvCxnSpPr>
              <a:cxnSpLocks/>
            </p:cNvCxnSpPr>
            <p:nvPr/>
          </p:nvCxnSpPr>
          <p:spPr>
            <a:xfrm>
              <a:off x="13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Düz Bağlayıcı 52">
              <a:extLst>
                <a:ext uri="{FF2B5EF4-FFF2-40B4-BE49-F238E27FC236}">
                  <a16:creationId xmlns:a16="http://schemas.microsoft.com/office/drawing/2014/main" id="{E9E9C480-3E06-4D34-9B52-7C52664A3E72}"/>
                </a:ext>
              </a:extLst>
            </p:cNvPr>
            <p:cNvCxnSpPr>
              <a:cxnSpLocks/>
            </p:cNvCxnSpPr>
            <p:nvPr/>
          </p:nvCxnSpPr>
          <p:spPr>
            <a:xfrm>
              <a:off x="1199270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Düz Bağlayıcı 53">
              <a:extLst>
                <a:ext uri="{FF2B5EF4-FFF2-40B4-BE49-F238E27FC236}">
                  <a16:creationId xmlns:a16="http://schemas.microsoft.com/office/drawing/2014/main" id="{78460543-BEA4-438C-B0A0-51892E543B31}"/>
                </a:ext>
              </a:extLst>
            </p:cNvPr>
            <p:cNvCxnSpPr>
              <a:cxnSpLocks/>
            </p:cNvCxnSpPr>
            <p:nvPr/>
          </p:nvCxnSpPr>
          <p:spPr>
            <a:xfrm>
              <a:off x="19223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Düz Bağlayıcı 54">
              <a:extLst>
                <a:ext uri="{FF2B5EF4-FFF2-40B4-BE49-F238E27FC236}">
                  <a16:creationId xmlns:a16="http://schemas.microsoft.com/office/drawing/2014/main" id="{FC4A13F9-D025-4A9D-B75A-17DF79604C48}"/>
                </a:ext>
              </a:extLst>
            </p:cNvPr>
            <p:cNvCxnSpPr>
              <a:cxnSpLocks/>
            </p:cNvCxnSpPr>
            <p:nvPr/>
          </p:nvCxnSpPr>
          <p:spPr>
            <a:xfrm>
              <a:off x="11924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Düz Bağlayıcı 55">
              <a:extLst>
                <a:ext uri="{FF2B5EF4-FFF2-40B4-BE49-F238E27FC236}">
                  <a16:creationId xmlns:a16="http://schemas.microsoft.com/office/drawing/2014/main" id="{A0668793-1EEC-40A8-8A42-BF0118EB4510}"/>
                </a:ext>
              </a:extLst>
            </p:cNvPr>
            <p:cNvCxnSpPr>
              <a:cxnSpLocks/>
            </p:cNvCxnSpPr>
            <p:nvPr/>
          </p:nvCxnSpPr>
          <p:spPr>
            <a:xfrm>
              <a:off x="21909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Düz Bağlayıcı 56">
              <a:extLst>
                <a:ext uri="{FF2B5EF4-FFF2-40B4-BE49-F238E27FC236}">
                  <a16:creationId xmlns:a16="http://schemas.microsoft.com/office/drawing/2014/main" id="{4667A640-58A8-4306-BC95-BEA0E0CC0C66}"/>
                </a:ext>
              </a:extLst>
            </p:cNvPr>
            <p:cNvCxnSpPr>
              <a:cxnSpLocks/>
            </p:cNvCxnSpPr>
            <p:nvPr/>
          </p:nvCxnSpPr>
          <p:spPr>
            <a:xfrm>
              <a:off x="3191169"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Düz Bağlayıcı 57">
              <a:extLst>
                <a:ext uri="{FF2B5EF4-FFF2-40B4-BE49-F238E27FC236}">
                  <a16:creationId xmlns:a16="http://schemas.microsoft.com/office/drawing/2014/main" id="{A82471F0-A466-45C4-9680-B1F9FC9FBDB9}"/>
                </a:ext>
              </a:extLst>
            </p:cNvPr>
            <p:cNvCxnSpPr>
              <a:cxnSpLocks/>
            </p:cNvCxnSpPr>
            <p:nvPr/>
          </p:nvCxnSpPr>
          <p:spPr>
            <a:xfrm>
              <a:off x="41897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Düz Bağlayıcı 58">
              <a:extLst>
                <a:ext uri="{FF2B5EF4-FFF2-40B4-BE49-F238E27FC236}">
                  <a16:creationId xmlns:a16="http://schemas.microsoft.com/office/drawing/2014/main" id="{6F816932-DD6E-4545-9EF2-736CB8BF8C52}"/>
                </a:ext>
              </a:extLst>
            </p:cNvPr>
            <p:cNvCxnSpPr>
              <a:cxnSpLocks/>
            </p:cNvCxnSpPr>
            <p:nvPr/>
          </p:nvCxnSpPr>
          <p:spPr>
            <a:xfrm>
              <a:off x="518993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Düz Bağlayıcı 59">
              <a:extLst>
                <a:ext uri="{FF2B5EF4-FFF2-40B4-BE49-F238E27FC236}">
                  <a16:creationId xmlns:a16="http://schemas.microsoft.com/office/drawing/2014/main" id="{BBAC34DF-310C-42B0-971C-50A201664181}"/>
                </a:ext>
              </a:extLst>
            </p:cNvPr>
            <p:cNvCxnSpPr>
              <a:cxnSpLocks/>
            </p:cNvCxnSpPr>
            <p:nvPr/>
          </p:nvCxnSpPr>
          <p:spPr>
            <a:xfrm>
              <a:off x="618851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Düz Bağlayıcı 60">
              <a:extLst>
                <a:ext uri="{FF2B5EF4-FFF2-40B4-BE49-F238E27FC236}">
                  <a16:creationId xmlns:a16="http://schemas.microsoft.com/office/drawing/2014/main" id="{61101786-77DC-4A59-BE77-CC68F7F9EC0B}"/>
                </a:ext>
              </a:extLst>
            </p:cNvPr>
            <p:cNvCxnSpPr>
              <a:cxnSpLocks/>
            </p:cNvCxnSpPr>
            <p:nvPr/>
          </p:nvCxnSpPr>
          <p:spPr>
            <a:xfrm>
              <a:off x="7188691"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Düz Bağlayıcı 61">
              <a:extLst>
                <a:ext uri="{FF2B5EF4-FFF2-40B4-BE49-F238E27FC236}">
                  <a16:creationId xmlns:a16="http://schemas.microsoft.com/office/drawing/2014/main" id="{3992F505-D3B8-49B3-8CDF-C42FA056724A}"/>
                </a:ext>
              </a:extLst>
            </p:cNvPr>
            <p:cNvCxnSpPr>
              <a:cxnSpLocks/>
            </p:cNvCxnSpPr>
            <p:nvPr/>
          </p:nvCxnSpPr>
          <p:spPr>
            <a:xfrm>
              <a:off x="8212679"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Düz Bağlayıcı 62">
              <a:extLst>
                <a:ext uri="{FF2B5EF4-FFF2-40B4-BE49-F238E27FC236}">
                  <a16:creationId xmlns:a16="http://schemas.microsoft.com/office/drawing/2014/main" id="{997EA01A-A0FF-496E-9821-735D9A46353B}"/>
                </a:ext>
              </a:extLst>
            </p:cNvPr>
            <p:cNvCxnSpPr>
              <a:cxnSpLocks/>
            </p:cNvCxnSpPr>
            <p:nvPr/>
          </p:nvCxnSpPr>
          <p:spPr>
            <a:xfrm>
              <a:off x="918745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Düz Bağlayıcı 63">
              <a:extLst>
                <a:ext uri="{FF2B5EF4-FFF2-40B4-BE49-F238E27FC236}">
                  <a16:creationId xmlns:a16="http://schemas.microsoft.com/office/drawing/2014/main" id="{A00B5163-B913-4E6C-B174-D90A87E70691}"/>
                </a:ext>
              </a:extLst>
            </p:cNvPr>
            <p:cNvCxnSpPr>
              <a:cxnSpLocks/>
            </p:cNvCxnSpPr>
            <p:nvPr/>
          </p:nvCxnSpPr>
          <p:spPr>
            <a:xfrm>
              <a:off x="1018762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Düz Bağlayıcı 64">
              <a:extLst>
                <a:ext uri="{FF2B5EF4-FFF2-40B4-BE49-F238E27FC236}">
                  <a16:creationId xmlns:a16="http://schemas.microsoft.com/office/drawing/2014/main" id="{8B247FD5-42D6-42C8-98E3-CB868A049935}"/>
                </a:ext>
              </a:extLst>
            </p:cNvPr>
            <p:cNvCxnSpPr>
              <a:cxnSpLocks/>
            </p:cNvCxnSpPr>
            <p:nvPr/>
          </p:nvCxnSpPr>
          <p:spPr>
            <a:xfrm>
              <a:off x="11186213"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Düz Bağlayıcı 65">
              <a:extLst>
                <a:ext uri="{FF2B5EF4-FFF2-40B4-BE49-F238E27FC236}">
                  <a16:creationId xmlns:a16="http://schemas.microsoft.com/office/drawing/2014/main" id="{3310F27E-2A24-4151-BFB6-AD636329090B}"/>
                </a:ext>
              </a:extLst>
            </p:cNvPr>
            <p:cNvCxnSpPr>
              <a:cxnSpLocks/>
            </p:cNvCxnSpPr>
            <p:nvPr/>
          </p:nvCxnSpPr>
          <p:spPr>
            <a:xfrm>
              <a:off x="12186387"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Düz Bağlayıcı 66">
              <a:extLst>
                <a:ext uri="{FF2B5EF4-FFF2-40B4-BE49-F238E27FC236}">
                  <a16:creationId xmlns:a16="http://schemas.microsoft.com/office/drawing/2014/main" id="{4AB49B58-0120-46BC-9FCD-912DC164BEED}"/>
                </a:ext>
              </a:extLst>
            </p:cNvPr>
            <p:cNvCxnSpPr>
              <a:cxnSpLocks/>
            </p:cNvCxnSpPr>
            <p:nvPr/>
          </p:nvCxnSpPr>
          <p:spPr>
            <a:xfrm>
              <a:off x="136" y="17144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Düz Bağlayıcı 67">
              <a:extLst>
                <a:ext uri="{FF2B5EF4-FFF2-40B4-BE49-F238E27FC236}">
                  <a16:creationId xmlns:a16="http://schemas.microsoft.com/office/drawing/2014/main" id="{02FB1B43-2E9C-43F9-B010-5971AC6B4522}"/>
                </a:ext>
              </a:extLst>
            </p:cNvPr>
            <p:cNvCxnSpPr>
              <a:cxnSpLocks/>
            </p:cNvCxnSpPr>
            <p:nvPr/>
          </p:nvCxnSpPr>
          <p:spPr>
            <a:xfrm>
              <a:off x="136" y="728662"/>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Düz Bağlayıcı 68">
              <a:extLst>
                <a:ext uri="{FF2B5EF4-FFF2-40B4-BE49-F238E27FC236}">
                  <a16:creationId xmlns:a16="http://schemas.microsoft.com/office/drawing/2014/main" id="{700F1655-08A8-4B15-9DD1-94ECD305CDB4}"/>
                </a:ext>
              </a:extLst>
            </p:cNvPr>
            <p:cNvCxnSpPr>
              <a:cxnSpLocks/>
            </p:cNvCxnSpPr>
            <p:nvPr/>
          </p:nvCxnSpPr>
          <p:spPr>
            <a:xfrm>
              <a:off x="136" y="1843087"/>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Düz Bağlayıcı 69">
              <a:extLst>
                <a:ext uri="{FF2B5EF4-FFF2-40B4-BE49-F238E27FC236}">
                  <a16:creationId xmlns:a16="http://schemas.microsoft.com/office/drawing/2014/main" id="{AAEF7FAD-EBB5-4319-9BE2-5A537D34C2BB}"/>
                </a:ext>
              </a:extLst>
            </p:cNvPr>
            <p:cNvCxnSpPr>
              <a:cxnSpLocks/>
            </p:cNvCxnSpPr>
            <p:nvPr/>
          </p:nvCxnSpPr>
          <p:spPr>
            <a:xfrm>
              <a:off x="136" y="2400300"/>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Düz Bağlayıcı 70">
              <a:extLst>
                <a:ext uri="{FF2B5EF4-FFF2-40B4-BE49-F238E27FC236}">
                  <a16:creationId xmlns:a16="http://schemas.microsoft.com/office/drawing/2014/main" id="{EAAE907C-A6DF-49C4-9551-4004CED4F230}"/>
                </a:ext>
              </a:extLst>
            </p:cNvPr>
            <p:cNvCxnSpPr>
              <a:cxnSpLocks/>
            </p:cNvCxnSpPr>
            <p:nvPr/>
          </p:nvCxnSpPr>
          <p:spPr>
            <a:xfrm>
              <a:off x="136" y="2957512"/>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Düz Bağlayıcı 71">
              <a:extLst>
                <a:ext uri="{FF2B5EF4-FFF2-40B4-BE49-F238E27FC236}">
                  <a16:creationId xmlns:a16="http://schemas.microsoft.com/office/drawing/2014/main" id="{B8972867-2C25-453B-86BD-176C952C59CA}"/>
                </a:ext>
              </a:extLst>
            </p:cNvPr>
            <p:cNvCxnSpPr>
              <a:cxnSpLocks/>
            </p:cNvCxnSpPr>
            <p:nvPr/>
          </p:nvCxnSpPr>
          <p:spPr>
            <a:xfrm>
              <a:off x="136" y="3514724"/>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Düz Bağlayıcı 72">
              <a:extLst>
                <a:ext uri="{FF2B5EF4-FFF2-40B4-BE49-F238E27FC236}">
                  <a16:creationId xmlns:a16="http://schemas.microsoft.com/office/drawing/2014/main" id="{97E1D68B-22CE-4ECE-B8E7-A84B1ABBEDF1}"/>
                </a:ext>
              </a:extLst>
            </p:cNvPr>
            <p:cNvCxnSpPr>
              <a:cxnSpLocks/>
            </p:cNvCxnSpPr>
            <p:nvPr/>
          </p:nvCxnSpPr>
          <p:spPr>
            <a:xfrm>
              <a:off x="136" y="4071936"/>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Düz Bağlayıcı 92">
              <a:extLst>
                <a:ext uri="{FF2B5EF4-FFF2-40B4-BE49-F238E27FC236}">
                  <a16:creationId xmlns:a16="http://schemas.microsoft.com/office/drawing/2014/main" id="{48C49CA8-2ED4-4BFF-AB36-5177455BA452}"/>
                </a:ext>
              </a:extLst>
            </p:cNvPr>
            <p:cNvCxnSpPr>
              <a:cxnSpLocks/>
            </p:cNvCxnSpPr>
            <p:nvPr/>
          </p:nvCxnSpPr>
          <p:spPr>
            <a:xfrm>
              <a:off x="8074" y="4629149"/>
              <a:ext cx="12192602"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Düz Bağlayıcı 103">
              <a:extLst>
                <a:ext uri="{FF2B5EF4-FFF2-40B4-BE49-F238E27FC236}">
                  <a16:creationId xmlns:a16="http://schemas.microsoft.com/office/drawing/2014/main" id="{7EECBB82-3482-4AB3-B280-B330F95DC000}"/>
                </a:ext>
              </a:extLst>
            </p:cNvPr>
            <p:cNvCxnSpPr>
              <a:cxnSpLocks/>
            </p:cNvCxnSpPr>
            <p:nvPr/>
          </p:nvCxnSpPr>
          <p:spPr>
            <a:xfrm>
              <a:off x="136" y="5186361"/>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Düz Bağlayıcı 104">
              <a:extLst>
                <a:ext uri="{FF2B5EF4-FFF2-40B4-BE49-F238E27FC236}">
                  <a16:creationId xmlns:a16="http://schemas.microsoft.com/office/drawing/2014/main" id="{610BC840-4463-4837-9B19-1D9BE37DD455}"/>
                </a:ext>
              </a:extLst>
            </p:cNvPr>
            <p:cNvCxnSpPr>
              <a:cxnSpLocks/>
            </p:cNvCxnSpPr>
            <p:nvPr/>
          </p:nvCxnSpPr>
          <p:spPr>
            <a:xfrm>
              <a:off x="136" y="5743574"/>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Düz Bağlayıcı 105">
              <a:extLst>
                <a:ext uri="{FF2B5EF4-FFF2-40B4-BE49-F238E27FC236}">
                  <a16:creationId xmlns:a16="http://schemas.microsoft.com/office/drawing/2014/main" id="{6DD260B8-99EF-4066-B6ED-853B7FAD17B0}"/>
                </a:ext>
              </a:extLst>
            </p:cNvPr>
            <p:cNvCxnSpPr>
              <a:cxnSpLocks/>
            </p:cNvCxnSpPr>
            <p:nvPr/>
          </p:nvCxnSpPr>
          <p:spPr>
            <a:xfrm>
              <a:off x="136" y="685799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Düz Bağlayıcı 106">
              <a:extLst>
                <a:ext uri="{FF2B5EF4-FFF2-40B4-BE49-F238E27FC236}">
                  <a16:creationId xmlns:a16="http://schemas.microsoft.com/office/drawing/2014/main" id="{C1751F7B-F600-46EC-A9C1-D04BE8BFEF42}"/>
                </a:ext>
              </a:extLst>
            </p:cNvPr>
            <p:cNvCxnSpPr>
              <a:cxnSpLocks/>
            </p:cNvCxnSpPr>
            <p:nvPr/>
          </p:nvCxnSpPr>
          <p:spPr>
            <a:xfrm>
              <a:off x="16012" y="6248399"/>
              <a:ext cx="12192601"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4583" name="Slayt Numarası Yer Tutucusu 15">
            <a:extLst>
              <a:ext uri="{FF2B5EF4-FFF2-40B4-BE49-F238E27FC236}">
                <a16:creationId xmlns:a16="http://schemas.microsoft.com/office/drawing/2014/main" id="{ADCD6F34-2019-4F49-AAF0-2D8CF543B1A6}"/>
              </a:ext>
            </a:extLst>
          </p:cNvPr>
          <p:cNvSpPr txBox="1">
            <a:spLocks noChangeArrowheads="1"/>
          </p:cNvSpPr>
          <p:nvPr/>
        </p:nvSpPr>
        <p:spPr bwMode="auto">
          <a:xfrm>
            <a:off x="11461750" y="6375400"/>
            <a:ext cx="39687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venir Next LT Pro" panose="020B0504020202020204" pitchFamily="34" charset="-94"/>
              </a:defRPr>
            </a:lvl1pPr>
            <a:lvl2pPr marL="742950" indent="-285750">
              <a:defRPr>
                <a:solidFill>
                  <a:schemeClr val="tx1"/>
                </a:solidFill>
                <a:latin typeface="Avenir Next LT Pro" panose="020B0504020202020204" pitchFamily="34" charset="-94"/>
              </a:defRPr>
            </a:lvl2pPr>
            <a:lvl3pPr marL="1143000" indent="-228600">
              <a:defRPr>
                <a:solidFill>
                  <a:schemeClr val="tx1"/>
                </a:solidFill>
                <a:latin typeface="Avenir Next LT Pro" panose="020B0504020202020204" pitchFamily="34" charset="-94"/>
              </a:defRPr>
            </a:lvl3pPr>
            <a:lvl4pPr marL="1600200" indent="-228600">
              <a:defRPr>
                <a:solidFill>
                  <a:schemeClr val="tx1"/>
                </a:solidFill>
                <a:latin typeface="Avenir Next LT Pro" panose="020B0504020202020204" pitchFamily="34" charset="-94"/>
              </a:defRPr>
            </a:lvl4pPr>
            <a:lvl5pPr marL="2057400" indent="-228600">
              <a:defRPr>
                <a:solidFill>
                  <a:schemeClr val="tx1"/>
                </a:solidFill>
                <a:latin typeface="Avenir Next LT Pro" panose="020B0504020202020204" pitchFamily="34" charset="-94"/>
              </a:defRPr>
            </a:lvl5pPr>
            <a:lvl6pPr marL="2514600" indent="-228600" eaLnBrk="0" fontAlgn="base" hangingPunct="0">
              <a:spcBef>
                <a:spcPct val="0"/>
              </a:spcBef>
              <a:spcAft>
                <a:spcPct val="0"/>
              </a:spcAft>
              <a:defRPr>
                <a:solidFill>
                  <a:schemeClr val="tx1"/>
                </a:solidFill>
                <a:latin typeface="Avenir Next LT Pro" panose="020B0504020202020204" pitchFamily="34" charset="-94"/>
              </a:defRPr>
            </a:lvl6pPr>
            <a:lvl7pPr marL="2971800" indent="-228600" eaLnBrk="0" fontAlgn="base" hangingPunct="0">
              <a:spcBef>
                <a:spcPct val="0"/>
              </a:spcBef>
              <a:spcAft>
                <a:spcPct val="0"/>
              </a:spcAft>
              <a:defRPr>
                <a:solidFill>
                  <a:schemeClr val="tx1"/>
                </a:solidFill>
                <a:latin typeface="Avenir Next LT Pro" panose="020B0504020202020204" pitchFamily="34" charset="-94"/>
              </a:defRPr>
            </a:lvl7pPr>
            <a:lvl8pPr marL="3429000" indent="-228600" eaLnBrk="0" fontAlgn="base" hangingPunct="0">
              <a:spcBef>
                <a:spcPct val="0"/>
              </a:spcBef>
              <a:spcAft>
                <a:spcPct val="0"/>
              </a:spcAft>
              <a:defRPr>
                <a:solidFill>
                  <a:schemeClr val="tx1"/>
                </a:solidFill>
                <a:latin typeface="Avenir Next LT Pro" panose="020B0504020202020204" pitchFamily="34" charset="-94"/>
              </a:defRPr>
            </a:lvl8pPr>
            <a:lvl9pPr marL="3886200" indent="-228600" eaLnBrk="0" fontAlgn="base" hangingPunct="0">
              <a:spcBef>
                <a:spcPct val="0"/>
              </a:spcBef>
              <a:spcAft>
                <a:spcPct val="0"/>
              </a:spcAft>
              <a:defRPr>
                <a:solidFill>
                  <a:schemeClr val="tx1"/>
                </a:solidFill>
                <a:latin typeface="Avenir Next LT Pro" panose="020B0504020202020204" pitchFamily="34" charset="-94"/>
              </a:defRPr>
            </a:lvl9pPr>
          </a:lstStyle>
          <a:p>
            <a:pPr eaLnBrk="1" hangingPunct="1">
              <a:spcAft>
                <a:spcPts val="600"/>
              </a:spcAft>
            </a:pPr>
            <a:fld id="{2ADB9442-D330-4661-91B3-404B0036A808}" type="slidenum">
              <a:rPr lang="tr-TR" altLang="tr-TR" sz="900"/>
              <a:pPr eaLnBrk="1" hangingPunct="1">
                <a:spcAft>
                  <a:spcPts val="600"/>
                </a:spcAft>
              </a:pPr>
              <a:t>7</a:t>
            </a:fld>
            <a:endParaRPr lang="tr-TR" altLang="tr-TR"/>
          </a:p>
        </p:txBody>
      </p:sp>
      <p:pic>
        <p:nvPicPr>
          <p:cNvPr id="4" name="Resim 3" descr="kişi, açık hava, adam, dik içeren bir resim&#10;&#10;Açıklama otomatik olarak oluşturuldu">
            <a:extLst>
              <a:ext uri="{FF2B5EF4-FFF2-40B4-BE49-F238E27FC236}">
                <a16:creationId xmlns:a16="http://schemas.microsoft.com/office/drawing/2014/main" id="{97652A6E-36A7-4BF9-B2E9-112F072241B9}"/>
              </a:ext>
            </a:extLst>
          </p:cNvPr>
          <p:cNvPicPr>
            <a:picLocks noChangeAspect="1"/>
          </p:cNvPicPr>
          <p:nvPr/>
        </p:nvPicPr>
        <p:blipFill>
          <a:blip r:embed="rId3"/>
          <a:stretch>
            <a:fillRect/>
          </a:stretch>
        </p:blipFill>
        <p:spPr>
          <a:xfrm>
            <a:off x="6464300" y="205394"/>
            <a:ext cx="4803772" cy="3046411"/>
          </a:xfrm>
          <a:prstGeom prst="rect">
            <a:avLst/>
          </a:prstGeom>
        </p:spPr>
      </p:pic>
      <p:pic>
        <p:nvPicPr>
          <p:cNvPr id="8" name="Resim 7" descr="metin, kişi, adam, spor içeren bir resim&#10;&#10;Açıklama otomatik olarak oluşturuldu">
            <a:extLst>
              <a:ext uri="{FF2B5EF4-FFF2-40B4-BE49-F238E27FC236}">
                <a16:creationId xmlns:a16="http://schemas.microsoft.com/office/drawing/2014/main" id="{4CFDA117-316C-4916-9EFB-C5FB35A1CB85}"/>
              </a:ext>
            </a:extLst>
          </p:cNvPr>
          <p:cNvPicPr>
            <a:picLocks noChangeAspect="1"/>
          </p:cNvPicPr>
          <p:nvPr/>
        </p:nvPicPr>
        <p:blipFill>
          <a:blip r:embed="rId4"/>
          <a:stretch>
            <a:fillRect/>
          </a:stretch>
        </p:blipFill>
        <p:spPr>
          <a:xfrm>
            <a:off x="6165850" y="3341269"/>
            <a:ext cx="5102221" cy="3209550"/>
          </a:xfrm>
          <a:prstGeom prst="rect">
            <a:avLst/>
          </a:prstGeom>
        </p:spPr>
      </p:pic>
    </p:spTree>
    <p:extLst>
      <p:ext uri="{BB962C8B-B14F-4D97-AF65-F5344CB8AC3E}">
        <p14:creationId xmlns:p14="http://schemas.microsoft.com/office/powerpoint/2010/main" val="294069660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Başlık 60">
            <a:extLst>
              <a:ext uri="{FF2B5EF4-FFF2-40B4-BE49-F238E27FC236}">
                <a16:creationId xmlns:a16="http://schemas.microsoft.com/office/drawing/2014/main" id="{A1B7FE2A-3E4A-4712-9FA6-CA3A6ADD897D}"/>
              </a:ext>
            </a:extLst>
          </p:cNvPr>
          <p:cNvSpPr>
            <a:spLocks noGrp="1" noChangeArrowheads="1"/>
          </p:cNvSpPr>
          <p:nvPr>
            <p:ph type="title"/>
          </p:nvPr>
        </p:nvSpPr>
        <p:spPr bwMode="auto">
          <a:xfrm>
            <a:off x="1433513" y="233363"/>
            <a:ext cx="9323387" cy="1162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tr-TR" altLang="tr-TR" dirty="0"/>
              <a:t>Karşılaştırmalar &amp; Sürpriz Sonuçlar</a:t>
            </a:r>
          </a:p>
        </p:txBody>
      </p:sp>
      <p:sp>
        <p:nvSpPr>
          <p:cNvPr id="8" name="Metin Yer Tutucusu 7">
            <a:extLst>
              <a:ext uri="{FF2B5EF4-FFF2-40B4-BE49-F238E27FC236}">
                <a16:creationId xmlns:a16="http://schemas.microsoft.com/office/drawing/2014/main" id="{C1FF29BA-8986-4842-9187-34B3A934772B}"/>
              </a:ext>
            </a:extLst>
          </p:cNvPr>
          <p:cNvSpPr>
            <a:spLocks noGrp="1"/>
          </p:cNvSpPr>
          <p:nvPr>
            <p:ph type="body" sz="quarter" idx="13"/>
          </p:nvPr>
        </p:nvSpPr>
        <p:spPr>
          <a:xfrm>
            <a:off x="805344" y="1441254"/>
            <a:ext cx="3660775" cy="773113"/>
          </a:xfrm>
        </p:spPr>
        <p:txBody>
          <a:bodyPr vert="horz" wrap="square" lIns="91440" tIns="45720" rIns="91440" bIns="45720" numCol="1" anchor="t" anchorCtr="0" compatLnSpc="1">
            <a:prstTxWarp prst="textNoShape">
              <a:avLst/>
            </a:prstTxWarp>
          </a:bodyPr>
          <a:lstStyle/>
          <a:p>
            <a:pPr eaLnBrk="1" hangingPunct="1">
              <a:buFont typeface="+mj-lt"/>
              <a:buNone/>
            </a:pPr>
            <a:r>
              <a:rPr lang="tr-TR" altLang="tr-TR" dirty="0">
                <a:solidFill>
                  <a:srgbClr val="7162FE"/>
                </a:solidFill>
              </a:rPr>
              <a:t>İnsan Tespiti</a:t>
            </a:r>
          </a:p>
        </p:txBody>
      </p:sp>
      <p:sp>
        <p:nvSpPr>
          <p:cNvPr id="36868" name="Metin Yer Tutucusu 8">
            <a:extLst>
              <a:ext uri="{FF2B5EF4-FFF2-40B4-BE49-F238E27FC236}">
                <a16:creationId xmlns:a16="http://schemas.microsoft.com/office/drawing/2014/main" id="{DA12C869-80A0-48A5-B9BD-61868FE3D567}"/>
              </a:ext>
            </a:extLst>
          </p:cNvPr>
          <p:cNvSpPr>
            <a:spLocks noGrp="1" noChangeArrowheads="1"/>
          </p:cNvSpPr>
          <p:nvPr>
            <p:ph type="body" sz="quarter" idx="15"/>
          </p:nvPr>
        </p:nvSpPr>
        <p:spPr bwMode="auto">
          <a:xfrm>
            <a:off x="805344" y="2300288"/>
            <a:ext cx="5075340" cy="368945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lgn="just" eaLnBrk="1" hangingPunct="1">
              <a:buFont typeface="+mj-lt"/>
              <a:buNone/>
            </a:pPr>
            <a:r>
              <a:rPr lang="tr-TR" altLang="tr-TR" dirty="0"/>
              <a:t>Çıkış görüntülerindeki sonuçlara bakılacak olunursa dikdörtgenler her insanı tamamen kapsayamamıştır çünkü yazılan algoritmada arka plan yok edilirken insanların bazı bölümleri  de yok edilmiştir.</a:t>
            </a:r>
          </a:p>
          <a:p>
            <a:pPr marL="0" indent="0" algn="just" eaLnBrk="1" hangingPunct="1">
              <a:buFont typeface="+mj-lt"/>
              <a:buNone/>
            </a:pPr>
            <a:r>
              <a:rPr lang="tr-TR" altLang="tr-TR" dirty="0"/>
              <a:t>Bazı çıkış görüntülerinde ise istenilen dikdörtgenlerden daha fazla dikdörtgen elde edilmiştir, bu problem arka planın tamamen yok edilememesinden kaynaklanmıştır.</a:t>
            </a:r>
          </a:p>
          <a:p>
            <a:pPr marL="0" indent="0" algn="just" eaLnBrk="1" hangingPunct="1">
              <a:buFont typeface="+mj-lt"/>
              <a:buNone/>
            </a:pPr>
            <a:r>
              <a:rPr lang="tr-TR" altLang="tr-TR" dirty="0"/>
              <a:t>Genel olarak çıkış görüntülerine bakıldığında insan tespiti sonucunda elde edilen veri sosyal mesafe hesaplaması için yeterli olmuştur.</a:t>
            </a:r>
          </a:p>
        </p:txBody>
      </p:sp>
      <p:sp>
        <p:nvSpPr>
          <p:cNvPr id="10" name="Metin Yer Tutucusu 9">
            <a:extLst>
              <a:ext uri="{FF2B5EF4-FFF2-40B4-BE49-F238E27FC236}">
                <a16:creationId xmlns:a16="http://schemas.microsoft.com/office/drawing/2014/main" id="{31B8FC76-3B63-4328-9A7A-7BA716A2D416}"/>
              </a:ext>
            </a:extLst>
          </p:cNvPr>
          <p:cNvSpPr>
            <a:spLocks noGrp="1"/>
          </p:cNvSpPr>
          <p:nvPr>
            <p:ph type="body" sz="quarter" idx="16"/>
          </p:nvPr>
        </p:nvSpPr>
        <p:spPr>
          <a:xfrm>
            <a:off x="6564197" y="1441254"/>
            <a:ext cx="4979054" cy="773113"/>
          </a:xfrm>
        </p:spPr>
        <p:txBody>
          <a:bodyPr vert="horz" wrap="square" lIns="91440" tIns="45720" rIns="91440" bIns="45720" numCol="1" anchor="t" anchorCtr="0" compatLnSpc="1">
            <a:prstTxWarp prst="textNoShape">
              <a:avLst/>
            </a:prstTxWarp>
          </a:bodyPr>
          <a:lstStyle/>
          <a:p>
            <a:pPr eaLnBrk="1" hangingPunct="1">
              <a:buFont typeface="+mj-lt"/>
              <a:buNone/>
            </a:pPr>
            <a:r>
              <a:rPr lang="tr-TR" altLang="tr-TR" dirty="0">
                <a:solidFill>
                  <a:srgbClr val="7162FE"/>
                </a:solidFill>
              </a:rPr>
              <a:t>Sosyal Mesafe Uyumluluğu</a:t>
            </a:r>
          </a:p>
        </p:txBody>
      </p:sp>
      <p:sp>
        <p:nvSpPr>
          <p:cNvPr id="36870" name="Metin Yer Tutucusu 10">
            <a:extLst>
              <a:ext uri="{FF2B5EF4-FFF2-40B4-BE49-F238E27FC236}">
                <a16:creationId xmlns:a16="http://schemas.microsoft.com/office/drawing/2014/main" id="{E6DA8EFF-54AA-4D25-A8A7-E156EB018E26}"/>
              </a:ext>
            </a:extLst>
          </p:cNvPr>
          <p:cNvSpPr>
            <a:spLocks noGrp="1" noChangeArrowheads="1"/>
          </p:cNvSpPr>
          <p:nvPr>
            <p:ph type="body" sz="quarter" idx="17"/>
          </p:nvPr>
        </p:nvSpPr>
        <p:spPr bwMode="auto">
          <a:xfrm>
            <a:off x="6564197" y="2214367"/>
            <a:ext cx="5075340" cy="3119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lgn="just" eaLnBrk="1" hangingPunct="1">
              <a:buFont typeface="+mj-lt"/>
              <a:buNone/>
            </a:pPr>
            <a:r>
              <a:rPr lang="tr-TR" altLang="tr-TR" dirty="0"/>
              <a:t>Sosyal mesafe tespitinde insanlar x ekseni boyunca incelenmiştir ve belirli bir sınırlandırmaya göre insanların sosyal mesafeye uyumluluğu kontrol edilmiştir.</a:t>
            </a:r>
          </a:p>
          <a:p>
            <a:pPr marL="0" indent="0" algn="just" eaLnBrk="1" hangingPunct="1">
              <a:buFont typeface="+mj-lt"/>
              <a:buNone/>
            </a:pPr>
            <a:r>
              <a:rPr lang="tr-TR" altLang="tr-TR" dirty="0"/>
              <a:t>Bazı çıkış görüntülerinde dikdörtgenler istenilmediği şekilde elde edildiği için sosyal mesafe uyumluluğu beklenenden fazla kontrol edilmiştir, bu problemin sebebi arka planın tamamen yok edilememesinden kaynaklandığı anlaşılmıştır.</a:t>
            </a:r>
          </a:p>
        </p:txBody>
      </p:sp>
      <p:sp>
        <p:nvSpPr>
          <p:cNvPr id="14" name="Tarih Yer Tutucusu 13">
            <a:extLst>
              <a:ext uri="{FF2B5EF4-FFF2-40B4-BE49-F238E27FC236}">
                <a16:creationId xmlns:a16="http://schemas.microsoft.com/office/drawing/2014/main" id="{4B6B31BE-ED9C-42C0-BA19-54077CCCA482}"/>
              </a:ext>
            </a:extLst>
          </p:cNvPr>
          <p:cNvSpPr>
            <a:spLocks noGrp="1"/>
          </p:cNvSpPr>
          <p:nvPr>
            <p:ph type="dt" sz="quarter" idx="20"/>
          </p:nvPr>
        </p:nvSpPr>
        <p:spPr/>
        <p:txBody>
          <a:bodyPr/>
          <a:lstStyle/>
          <a:p>
            <a:pPr>
              <a:spcAft>
                <a:spcPts val="600"/>
              </a:spcAft>
              <a:defRPr/>
            </a:pPr>
            <a:r>
              <a:rPr lang="tr-TR" dirty="0"/>
              <a:t>27/12/2021</a:t>
            </a:r>
          </a:p>
        </p:txBody>
      </p:sp>
      <p:sp>
        <p:nvSpPr>
          <p:cNvPr id="15" name="Alt Bilgi Yer Tutucusu 14">
            <a:extLst>
              <a:ext uri="{FF2B5EF4-FFF2-40B4-BE49-F238E27FC236}">
                <a16:creationId xmlns:a16="http://schemas.microsoft.com/office/drawing/2014/main" id="{3D20EE1A-2F67-43DE-B278-6CF98F35CA75}"/>
              </a:ext>
            </a:extLst>
          </p:cNvPr>
          <p:cNvSpPr>
            <a:spLocks noGrp="1"/>
          </p:cNvSpPr>
          <p:nvPr>
            <p:ph type="ftr" sz="quarter" idx="21"/>
          </p:nvPr>
        </p:nvSpPr>
        <p:spPr>
          <a:xfrm>
            <a:off x="4200525" y="6391275"/>
            <a:ext cx="3983038" cy="365125"/>
          </a:xfrm>
        </p:spPr>
        <p:txBody>
          <a:bodyPr/>
          <a:lstStyle/>
          <a:p>
            <a:pPr algn="ctr" fontAlgn="auto">
              <a:spcAft>
                <a:spcPts val="0"/>
              </a:spcAft>
              <a:defRPr/>
            </a:pPr>
            <a:r>
              <a:rPr lang="tr-TR" sz="900" b="1" dirty="0"/>
              <a:t>GÖRSELLERDE İNSAN TESPİTİ VE SOSYAL MESAFE UYUMLULUĞU</a:t>
            </a:r>
          </a:p>
          <a:p>
            <a:pPr>
              <a:defRPr/>
            </a:pPr>
            <a:endParaRPr lang="tr-TR" dirty="0"/>
          </a:p>
        </p:txBody>
      </p:sp>
      <p:sp>
        <p:nvSpPr>
          <p:cNvPr id="16" name="Slayt Numarası Yer Tutucusu 15">
            <a:extLst>
              <a:ext uri="{FF2B5EF4-FFF2-40B4-BE49-F238E27FC236}">
                <a16:creationId xmlns:a16="http://schemas.microsoft.com/office/drawing/2014/main" id="{D9723253-8E3B-4E4D-B543-C176E3122BFE}"/>
              </a:ext>
            </a:extLst>
          </p:cNvPr>
          <p:cNvSpPr>
            <a:spLocks noGrp="1"/>
          </p:cNvSpPr>
          <p:nvPr>
            <p:ph type="sldNum" sz="quarter" idx="22"/>
          </p:nvPr>
        </p:nvSpPr>
        <p:spPr/>
        <p:txBody>
          <a:bodyPr/>
          <a:lstStyle/>
          <a:p>
            <a:pPr>
              <a:defRPr/>
            </a:pPr>
            <a:fld id="{7DCEB591-E7AA-4446-B66F-76E0F0F0EA5D}" type="slidenum">
              <a:rPr lang="tr-TR"/>
              <a:pPr>
                <a:defRPr/>
              </a:pPr>
              <a:t>8</a:t>
            </a:fld>
            <a:endParaRPr lang="tr-TR" dirty="0"/>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Başlık 60">
            <a:extLst>
              <a:ext uri="{FF2B5EF4-FFF2-40B4-BE49-F238E27FC236}">
                <a16:creationId xmlns:a16="http://schemas.microsoft.com/office/drawing/2014/main" id="{A1B7FE2A-3E4A-4712-9FA6-CA3A6ADD897D}"/>
              </a:ext>
            </a:extLst>
          </p:cNvPr>
          <p:cNvSpPr>
            <a:spLocks noGrp="1" noChangeArrowheads="1"/>
          </p:cNvSpPr>
          <p:nvPr>
            <p:ph type="title"/>
          </p:nvPr>
        </p:nvSpPr>
        <p:spPr bwMode="auto">
          <a:xfrm>
            <a:off x="1433513" y="233363"/>
            <a:ext cx="9323387" cy="1162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r>
              <a:rPr lang="tr-TR" altLang="tr-TR" dirty="0"/>
              <a:t>Örnek Görüntüler</a:t>
            </a:r>
          </a:p>
        </p:txBody>
      </p:sp>
      <p:sp>
        <p:nvSpPr>
          <p:cNvPr id="8" name="Metin Yer Tutucusu 7">
            <a:extLst>
              <a:ext uri="{FF2B5EF4-FFF2-40B4-BE49-F238E27FC236}">
                <a16:creationId xmlns:a16="http://schemas.microsoft.com/office/drawing/2014/main" id="{C1FF29BA-8986-4842-9187-34B3A934772B}"/>
              </a:ext>
            </a:extLst>
          </p:cNvPr>
          <p:cNvSpPr>
            <a:spLocks noGrp="1"/>
          </p:cNvSpPr>
          <p:nvPr>
            <p:ph type="body" sz="quarter" idx="13"/>
          </p:nvPr>
        </p:nvSpPr>
        <p:spPr>
          <a:xfrm>
            <a:off x="602800" y="1401071"/>
            <a:ext cx="3660775" cy="773113"/>
          </a:xfrm>
        </p:spPr>
        <p:txBody>
          <a:bodyPr vert="horz" wrap="square" lIns="91440" tIns="45720" rIns="91440" bIns="45720" numCol="1" anchor="t" anchorCtr="0" compatLnSpc="1">
            <a:prstTxWarp prst="textNoShape">
              <a:avLst/>
            </a:prstTxWarp>
          </a:bodyPr>
          <a:lstStyle/>
          <a:p>
            <a:pPr eaLnBrk="1" hangingPunct="1">
              <a:buFont typeface="+mj-lt"/>
              <a:buNone/>
            </a:pPr>
            <a:r>
              <a:rPr lang="tr-TR" altLang="tr-TR" dirty="0">
                <a:solidFill>
                  <a:srgbClr val="7162FE"/>
                </a:solidFill>
              </a:rPr>
              <a:t>İnsan Tespiti</a:t>
            </a:r>
          </a:p>
        </p:txBody>
      </p:sp>
      <p:sp>
        <p:nvSpPr>
          <p:cNvPr id="10" name="Metin Yer Tutucusu 9">
            <a:extLst>
              <a:ext uri="{FF2B5EF4-FFF2-40B4-BE49-F238E27FC236}">
                <a16:creationId xmlns:a16="http://schemas.microsoft.com/office/drawing/2014/main" id="{31B8FC76-3B63-4328-9A7A-7BA716A2D416}"/>
              </a:ext>
            </a:extLst>
          </p:cNvPr>
          <p:cNvSpPr>
            <a:spLocks noGrp="1"/>
          </p:cNvSpPr>
          <p:nvPr>
            <p:ph type="body" sz="quarter" idx="16"/>
          </p:nvPr>
        </p:nvSpPr>
        <p:spPr>
          <a:xfrm>
            <a:off x="6307729" y="1457235"/>
            <a:ext cx="4979054" cy="773113"/>
          </a:xfrm>
        </p:spPr>
        <p:txBody>
          <a:bodyPr vert="horz" wrap="square" lIns="91440" tIns="45720" rIns="91440" bIns="45720" numCol="1" anchor="t" anchorCtr="0" compatLnSpc="1">
            <a:prstTxWarp prst="textNoShape">
              <a:avLst/>
            </a:prstTxWarp>
          </a:bodyPr>
          <a:lstStyle/>
          <a:p>
            <a:pPr eaLnBrk="1" hangingPunct="1">
              <a:buFont typeface="+mj-lt"/>
              <a:buNone/>
            </a:pPr>
            <a:r>
              <a:rPr lang="tr-TR" altLang="tr-TR" dirty="0">
                <a:solidFill>
                  <a:srgbClr val="7162FE"/>
                </a:solidFill>
              </a:rPr>
              <a:t>Sosyal Mesafe Uyumluluğu</a:t>
            </a:r>
          </a:p>
        </p:txBody>
      </p:sp>
      <p:sp>
        <p:nvSpPr>
          <p:cNvPr id="14" name="Tarih Yer Tutucusu 13">
            <a:extLst>
              <a:ext uri="{FF2B5EF4-FFF2-40B4-BE49-F238E27FC236}">
                <a16:creationId xmlns:a16="http://schemas.microsoft.com/office/drawing/2014/main" id="{4B6B31BE-ED9C-42C0-BA19-54077CCCA482}"/>
              </a:ext>
            </a:extLst>
          </p:cNvPr>
          <p:cNvSpPr>
            <a:spLocks noGrp="1"/>
          </p:cNvSpPr>
          <p:nvPr>
            <p:ph type="dt" sz="quarter" idx="20"/>
          </p:nvPr>
        </p:nvSpPr>
        <p:spPr/>
        <p:txBody>
          <a:bodyPr/>
          <a:lstStyle/>
          <a:p>
            <a:pPr>
              <a:spcAft>
                <a:spcPts val="600"/>
              </a:spcAft>
              <a:defRPr/>
            </a:pPr>
            <a:r>
              <a:rPr lang="tr-TR" dirty="0"/>
              <a:t>27/12/2021</a:t>
            </a:r>
          </a:p>
        </p:txBody>
      </p:sp>
      <p:sp>
        <p:nvSpPr>
          <p:cNvPr id="15" name="Alt Bilgi Yer Tutucusu 14">
            <a:extLst>
              <a:ext uri="{FF2B5EF4-FFF2-40B4-BE49-F238E27FC236}">
                <a16:creationId xmlns:a16="http://schemas.microsoft.com/office/drawing/2014/main" id="{3D20EE1A-2F67-43DE-B278-6CF98F35CA75}"/>
              </a:ext>
            </a:extLst>
          </p:cNvPr>
          <p:cNvSpPr>
            <a:spLocks noGrp="1"/>
          </p:cNvSpPr>
          <p:nvPr>
            <p:ph type="ftr" sz="quarter" idx="21"/>
          </p:nvPr>
        </p:nvSpPr>
        <p:spPr>
          <a:xfrm>
            <a:off x="4200525" y="6391275"/>
            <a:ext cx="3983038" cy="365125"/>
          </a:xfrm>
        </p:spPr>
        <p:txBody>
          <a:bodyPr/>
          <a:lstStyle/>
          <a:p>
            <a:pPr algn="ctr" fontAlgn="auto">
              <a:spcAft>
                <a:spcPts val="0"/>
              </a:spcAft>
              <a:defRPr/>
            </a:pPr>
            <a:r>
              <a:rPr lang="tr-TR" sz="900" b="1" dirty="0"/>
              <a:t>GÖRSELLERDE İNSAN TESPİTİ VE SOSYAL MESAFE UYUMLULUĞU</a:t>
            </a:r>
          </a:p>
          <a:p>
            <a:pPr>
              <a:defRPr/>
            </a:pPr>
            <a:endParaRPr lang="tr-TR" dirty="0"/>
          </a:p>
        </p:txBody>
      </p:sp>
      <p:sp>
        <p:nvSpPr>
          <p:cNvPr id="16" name="Slayt Numarası Yer Tutucusu 15">
            <a:extLst>
              <a:ext uri="{FF2B5EF4-FFF2-40B4-BE49-F238E27FC236}">
                <a16:creationId xmlns:a16="http://schemas.microsoft.com/office/drawing/2014/main" id="{D9723253-8E3B-4E4D-B543-C176E3122BFE}"/>
              </a:ext>
            </a:extLst>
          </p:cNvPr>
          <p:cNvSpPr>
            <a:spLocks noGrp="1"/>
          </p:cNvSpPr>
          <p:nvPr>
            <p:ph type="sldNum" sz="quarter" idx="22"/>
          </p:nvPr>
        </p:nvSpPr>
        <p:spPr/>
        <p:txBody>
          <a:bodyPr/>
          <a:lstStyle/>
          <a:p>
            <a:pPr>
              <a:defRPr/>
            </a:pPr>
            <a:fld id="{7DCEB591-E7AA-4446-B66F-76E0F0F0EA5D}" type="slidenum">
              <a:rPr lang="tr-TR"/>
              <a:pPr>
                <a:defRPr/>
              </a:pPr>
              <a:t>9</a:t>
            </a:fld>
            <a:endParaRPr lang="tr-TR" dirty="0"/>
          </a:p>
        </p:txBody>
      </p:sp>
      <p:pic>
        <p:nvPicPr>
          <p:cNvPr id="11" name="Resim 10" descr="metin içeren bir resim&#10;&#10;Açıklama otomatik olarak oluşturuldu">
            <a:extLst>
              <a:ext uri="{FF2B5EF4-FFF2-40B4-BE49-F238E27FC236}">
                <a16:creationId xmlns:a16="http://schemas.microsoft.com/office/drawing/2014/main" id="{A5F23247-0FC1-40DB-8459-D1196E9FAB81}"/>
              </a:ext>
            </a:extLst>
          </p:cNvPr>
          <p:cNvPicPr>
            <a:picLocks noChangeAspect="1"/>
          </p:cNvPicPr>
          <p:nvPr/>
        </p:nvPicPr>
        <p:blipFill>
          <a:blip r:embed="rId3"/>
          <a:stretch>
            <a:fillRect/>
          </a:stretch>
        </p:blipFill>
        <p:spPr>
          <a:xfrm>
            <a:off x="618870" y="2089402"/>
            <a:ext cx="5075340" cy="3328423"/>
          </a:xfrm>
          <a:prstGeom prst="rect">
            <a:avLst/>
          </a:prstGeom>
        </p:spPr>
      </p:pic>
      <p:pic>
        <p:nvPicPr>
          <p:cNvPr id="5" name="Resim 4" descr="metin içeren bir resim&#10;&#10;Açıklama otomatik olarak oluşturuldu">
            <a:extLst>
              <a:ext uri="{FF2B5EF4-FFF2-40B4-BE49-F238E27FC236}">
                <a16:creationId xmlns:a16="http://schemas.microsoft.com/office/drawing/2014/main" id="{054FAC45-2082-4F11-B770-FC994F07B4B2}"/>
              </a:ext>
            </a:extLst>
          </p:cNvPr>
          <p:cNvPicPr>
            <a:picLocks noChangeAspect="1"/>
          </p:cNvPicPr>
          <p:nvPr/>
        </p:nvPicPr>
        <p:blipFill>
          <a:blip r:embed="rId4"/>
          <a:stretch>
            <a:fillRect/>
          </a:stretch>
        </p:blipFill>
        <p:spPr>
          <a:xfrm>
            <a:off x="6323799" y="2088323"/>
            <a:ext cx="4946914" cy="3328423"/>
          </a:xfrm>
          <a:prstGeom prst="rect">
            <a:avLst/>
          </a:prstGeom>
        </p:spPr>
      </p:pic>
    </p:spTree>
    <p:extLst>
      <p:ext uri="{BB962C8B-B14F-4D97-AF65-F5344CB8AC3E}">
        <p14:creationId xmlns:p14="http://schemas.microsoft.com/office/powerpoint/2010/main" val="74328818"/>
      </p:ext>
    </p:extLst>
  </p:cSld>
  <p:clrMapOvr>
    <a:masterClrMapping/>
  </p:clrMapOvr>
  <p:transition spd="med">
    <p:fade/>
  </p:transition>
</p:sld>
</file>

<file path=ppt/theme/theme1.xml><?xml version="1.0" encoding="utf-8"?>
<a:theme xmlns:a="http://schemas.openxmlformats.org/drawingml/2006/main" name="SinüsVTI">
  <a:themeElements>
    <a:clrScheme name="Custom 51">
      <a:dk1>
        <a:sysClr val="windowText" lastClr="000000"/>
      </a:dk1>
      <a:lt1>
        <a:sysClr val="window" lastClr="FFFFFF"/>
      </a:lt1>
      <a:dk2>
        <a:srgbClr val="12154E"/>
      </a:dk2>
      <a:lt2>
        <a:srgbClr val="EEEEEE"/>
      </a:lt2>
      <a:accent1>
        <a:srgbClr val="FD8686"/>
      </a:accent1>
      <a:accent2>
        <a:srgbClr val="B495C2"/>
      </a:accent2>
      <a:accent3>
        <a:srgbClr val="8F99BB"/>
      </a:accent3>
      <a:accent4>
        <a:srgbClr val="A3A3C1"/>
      </a:accent4>
      <a:accent5>
        <a:srgbClr val="7162FE"/>
      </a:accent5>
      <a:accent6>
        <a:srgbClr val="1EBE9B"/>
      </a:accent6>
      <a:hlink>
        <a:srgbClr val="EF08F7"/>
      </a:hlink>
      <a:folHlink>
        <a:srgbClr val="8477FE"/>
      </a:folHlink>
    </a:clrScheme>
    <a:fontScheme name="Custom 49">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1607915_TF33780407_Win32" id="{ACD89A27-5576-4E2C-87DE-F6020AC16C07}" vid="{B001B577-0CF0-4583-9687-03BDF5D8CE70}"/>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 xsi:nil="tru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8316A4-DB9D-4B40-83D1-0433996D54B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49FD94B-CF2B-4485-954E-6805E96E51FA}">
  <ds:schemaRefs>
    <ds:schemaRef ds:uri="http://schemas.microsoft.com/sharepoint/v3/contenttype/forms"/>
  </ds:schemaRefs>
</ds:datastoreItem>
</file>

<file path=customXml/itemProps3.xml><?xml version="1.0" encoding="utf-8"?>
<ds:datastoreItem xmlns:ds="http://schemas.openxmlformats.org/officeDocument/2006/customXml" ds:itemID="{1E5C9C91-7BEA-497B-8B74-808BB08645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Sinüs tasarımı</Template>
  <TotalTime>483</TotalTime>
  <Words>846</Words>
  <Application>Microsoft Office PowerPoint</Application>
  <PresentationFormat>Geniş ekran</PresentationFormat>
  <Paragraphs>111</Paragraphs>
  <Slides>13</Slides>
  <Notes>13</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13</vt:i4>
      </vt:variant>
    </vt:vector>
  </HeadingPairs>
  <TitlesOfParts>
    <vt:vector size="18" baseType="lpstr">
      <vt:lpstr>Arial</vt:lpstr>
      <vt:lpstr>Avenir Next LT Pro</vt:lpstr>
      <vt:lpstr>Calibri</vt:lpstr>
      <vt:lpstr>Posterama</vt:lpstr>
      <vt:lpstr>SinüsVTI</vt:lpstr>
      <vt:lpstr>PowerPoint Sunusu</vt:lpstr>
      <vt:lpstr>Giriş</vt:lpstr>
      <vt:lpstr>   ANAHTAR KELİMELER : Sosyal Mesafe, Kontur, Eşikleme, Morfolojik Operatörler, Ayrıt Saptama, Filtreleme, Öznitelik Çıkartımı </vt:lpstr>
      <vt:lpstr>İnsan tespiti için gereken işlemlerin yapılması</vt:lpstr>
      <vt:lpstr>Tespit edilen insanların dikdörtgen içerisine alınması</vt:lpstr>
      <vt:lpstr>İnsanlar arasındaki mesafenin hesaplanması </vt:lpstr>
      <vt:lpstr>Bulunan mesafenin  sosyal mesafe kuralına  uygunluğunun kontrolü</vt:lpstr>
      <vt:lpstr>Karşılaştırmalar &amp; Sürpriz Sonuçlar</vt:lpstr>
      <vt:lpstr>Örnek Görüntüler</vt:lpstr>
      <vt:lpstr>Sonuç &amp; Yorum</vt:lpstr>
      <vt:lpstr>Zaman Çizelgesi</vt:lpstr>
      <vt:lpstr>KAYNAKLAR</vt:lpstr>
      <vt:lpstr>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GİTAR VE BAĞLAMA SESLERİNİN ANALİZ EDİLMESİ</dc:title>
  <dc:creator>Muhammet Fatih Keskin</dc:creator>
  <cp:lastModifiedBy>Ogün UYGAR YILDIRIM</cp:lastModifiedBy>
  <cp:revision>108</cp:revision>
  <dcterms:created xsi:type="dcterms:W3CDTF">2021-06-01T18:45:08Z</dcterms:created>
  <dcterms:modified xsi:type="dcterms:W3CDTF">2021-12-26T19:42:03Z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